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autoCompressPictures="0">
  <p:sldMasterIdLst>
    <p:sldMasterId id="2147483648" r:id="rId1"/>
  </p:sldMasterIdLst>
  <p:notesMasterIdLst>
    <p:notesMasterId r:id="rId8"/>
  </p:notesMasterIdLst>
  <p:sldIdLst>
    <p:sldId id="256" r:id="rId2"/>
    <p:sldId id="257" r:id="rId3"/>
    <p:sldId id="258" r:id="rId4"/>
    <p:sldId id="259" r:id="rId5"/>
    <p:sldId id="260" r:id="rId6"/>
    <p:sldId id="261" r:id="rId7"/>
  </p:sldIdLst>
  <p:sldSz cx="14630400" cy="8229600"/>
  <p:notesSz cx="8229600" cy="14630400"/>
  <p:embeddedFontLst>
    <p:embeddedFont>
      <p:font typeface="DM Sans" pitchFamily="2" charset="0"/>
      <p:regular r:id="rId9"/>
      <p:bold r:id="rId10"/>
      <p:italic r:id="rId11"/>
      <p:boldItalic r:id="rId12"/>
    </p:embeddedFont>
    <p:embeddedFont>
      <p:font typeface="DM Sans Semi Bold" panose="020B0604020202020204" charset="0"/>
      <p:regular r:id="rId13"/>
    </p:embeddedFont>
  </p:embeddedFontLst>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93" d="100"/>
          <a:sy n="93" d="100"/>
        </p:scale>
        <p:origin x="522"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font" Target="fonts/font5.fntdata"/><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4.fntdata"/><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3.fntdata"/><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font" Target="fonts/font2.fntdata"/><Relationship Id="rId4" Type="http://schemas.openxmlformats.org/officeDocument/2006/relationships/slide" Target="slides/slide3.xml"/><Relationship Id="rId9" Type="http://schemas.openxmlformats.org/officeDocument/2006/relationships/font" Target="fonts/font1.fntdata"/><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lon Brammer" userId="00f5e6d69a36b7a5" providerId="LiveId" clId="{F7FB2CAA-30BC-45B5-B007-18D3ACD38496}"/>
    <pc:docChg chg="modSld">
      <pc:chgData name="Marlon Brammer" userId="00f5e6d69a36b7a5" providerId="LiveId" clId="{F7FB2CAA-30BC-45B5-B007-18D3ACD38496}" dt="2026-05-22T12:35:32.800" v="664" actId="6549"/>
      <pc:docMkLst>
        <pc:docMk/>
      </pc:docMkLst>
      <pc:sldChg chg="modSp mod">
        <pc:chgData name="Marlon Brammer" userId="00f5e6d69a36b7a5" providerId="LiveId" clId="{F7FB2CAA-30BC-45B5-B007-18D3ACD38496}" dt="2026-05-22T12:34:28.768" v="660" actId="20577"/>
        <pc:sldMkLst>
          <pc:docMk/>
          <pc:sldMk cId="0" sldId="258"/>
        </pc:sldMkLst>
        <pc:spChg chg="mod">
          <ac:chgData name="Marlon Brammer" userId="00f5e6d69a36b7a5" providerId="LiveId" clId="{F7FB2CAA-30BC-45B5-B007-18D3ACD38496}" dt="2026-05-22T12:34:28.768" v="660" actId="20577"/>
          <ac:spMkLst>
            <pc:docMk/>
            <pc:sldMk cId="0" sldId="258"/>
            <ac:spMk id="3" creationId="{00000000-0000-0000-0000-000000000000}"/>
          </ac:spMkLst>
        </pc:spChg>
      </pc:sldChg>
      <pc:sldChg chg="modSp mod">
        <pc:chgData name="Marlon Brammer" userId="00f5e6d69a36b7a5" providerId="LiveId" clId="{F7FB2CAA-30BC-45B5-B007-18D3ACD38496}" dt="2026-05-22T12:35:32.800" v="664" actId="6549"/>
        <pc:sldMkLst>
          <pc:docMk/>
          <pc:sldMk cId="0" sldId="260"/>
        </pc:sldMkLst>
        <pc:spChg chg="mod">
          <ac:chgData name="Marlon Brammer" userId="00f5e6d69a36b7a5" providerId="LiveId" clId="{F7FB2CAA-30BC-45B5-B007-18D3ACD38496}" dt="2026-05-22T12:35:32.800" v="664" actId="6549"/>
          <ac:spMkLst>
            <pc:docMk/>
            <pc:sldMk cId="0" sldId="260"/>
            <ac:spMk id="5"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792797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Slide 1 master">
    <p:bg>
      <p:bgPr>
        <a:solidFill>
          <a:srgbClr val="000000"/>
        </a:solidFill>
        <a:effectLst/>
      </p:bgPr>
    </p:bg>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AFAFA"/>
          </a:solidFill>
          <a:ln/>
        </p:spPr>
        <p:txBody>
          <a:bodyPr/>
          <a:lstStyle/>
          <a:p>
            <a:endParaRPr lang="nl-NL"/>
          </a:p>
        </p:txBody>
      </p:sp>
      <p:sp>
        <p:nvSpPr>
          <p:cNvPr id="3" name="Shape 1"/>
          <p:cNvSpPr/>
          <p:nvPr/>
        </p:nvSpPr>
        <p:spPr>
          <a:xfrm>
            <a:off x="0" y="0"/>
            <a:ext cx="14630400" cy="8229600"/>
          </a:xfrm>
          <a:prstGeom prst="rect">
            <a:avLst/>
          </a:prstGeom>
          <a:solidFill>
            <a:srgbClr val="FAF9F5"/>
          </a:solidFill>
          <a:ln/>
        </p:spPr>
        <p:txBody>
          <a:bodyPr/>
          <a:lstStyle/>
          <a:p>
            <a:endParaRPr lang="nl-NL"/>
          </a:p>
        </p:txBody>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lide 2 master">
    <p:bg>
      <p:bgPr>
        <a:solidFill>
          <a:srgbClr val="000000"/>
        </a:solidFill>
        <a:effectLst/>
      </p:bgPr>
    </p:bg>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AFAFA"/>
          </a:solidFill>
          <a:ln/>
        </p:spPr>
      </p:sp>
      <p:sp>
        <p:nvSpPr>
          <p:cNvPr id="3" name="Shape 1"/>
          <p:cNvSpPr/>
          <p:nvPr/>
        </p:nvSpPr>
        <p:spPr>
          <a:xfrm>
            <a:off x="0" y="0"/>
            <a:ext cx="14630400" cy="8229600"/>
          </a:xfrm>
          <a:prstGeom prst="rect">
            <a:avLst/>
          </a:prstGeom>
          <a:solidFill>
            <a:srgbClr val="FAF9F5"/>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lide 3 master">
    <p:bg>
      <p:bgPr>
        <a:solidFill>
          <a:srgbClr val="000000"/>
        </a:solidFill>
        <a:effectLst/>
      </p:bgPr>
    </p:bg>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AFAFA"/>
          </a:solidFill>
          <a:ln/>
        </p:spPr>
      </p:sp>
      <p:sp>
        <p:nvSpPr>
          <p:cNvPr id="3" name="Shape 1"/>
          <p:cNvSpPr/>
          <p:nvPr/>
        </p:nvSpPr>
        <p:spPr>
          <a:xfrm>
            <a:off x="0" y="0"/>
            <a:ext cx="14630400" cy="8229600"/>
          </a:xfrm>
          <a:prstGeom prst="rect">
            <a:avLst/>
          </a:prstGeom>
          <a:solidFill>
            <a:srgbClr val="FAF9F5"/>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lide 4 master">
    <p:bg>
      <p:bgPr>
        <a:solidFill>
          <a:srgbClr val="000000"/>
        </a:solidFill>
        <a:effectLst/>
      </p:bgPr>
    </p:bg>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AFAFA"/>
          </a:solidFill>
          <a:ln/>
        </p:spPr>
      </p:sp>
      <p:sp>
        <p:nvSpPr>
          <p:cNvPr id="3" name="Shape 1"/>
          <p:cNvSpPr/>
          <p:nvPr/>
        </p:nvSpPr>
        <p:spPr>
          <a:xfrm>
            <a:off x="0" y="0"/>
            <a:ext cx="14630400" cy="8229600"/>
          </a:xfrm>
          <a:prstGeom prst="rect">
            <a:avLst/>
          </a:prstGeom>
          <a:solidFill>
            <a:srgbClr val="FAF9F5"/>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lide 5 master">
    <p:bg>
      <p:bgPr>
        <a:solidFill>
          <a:srgbClr val="000000"/>
        </a:solidFill>
        <a:effectLst/>
      </p:bgPr>
    </p:bg>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AFAFA"/>
          </a:solidFill>
          <a:ln/>
        </p:spPr>
      </p:sp>
      <p:sp>
        <p:nvSpPr>
          <p:cNvPr id="3" name="Shape 1"/>
          <p:cNvSpPr/>
          <p:nvPr/>
        </p:nvSpPr>
        <p:spPr>
          <a:xfrm>
            <a:off x="0" y="0"/>
            <a:ext cx="14630400" cy="8229600"/>
          </a:xfrm>
          <a:prstGeom prst="rect">
            <a:avLst/>
          </a:prstGeom>
          <a:solidFill>
            <a:srgbClr val="FAF9F5"/>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Slide 6 master">
    <p:bg>
      <p:bgPr>
        <a:solidFill>
          <a:srgbClr val="000000"/>
        </a:solidFill>
        <a:effectLst/>
      </p:bgPr>
    </p:bg>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AFAFA"/>
          </a:solidFill>
          <a:ln/>
        </p:spPr>
      </p:sp>
      <p:sp>
        <p:nvSpPr>
          <p:cNvPr id="3" name="Shape 1"/>
          <p:cNvSpPr/>
          <p:nvPr/>
        </p:nvSpPr>
        <p:spPr>
          <a:xfrm>
            <a:off x="0" y="0"/>
            <a:ext cx="14630400" cy="8229600"/>
          </a:xfrm>
          <a:prstGeom prst="rect">
            <a:avLst/>
          </a:prstGeom>
          <a:solidFill>
            <a:srgbClr val="FAF9F5"/>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5.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name="Slide 1">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595722" y="1521274"/>
            <a:ext cx="4919424" cy="4919424"/>
          </a:xfrm>
          <a:prstGeom prst="rect">
            <a:avLst/>
          </a:prstGeom>
        </p:spPr>
      </p:pic>
      <p:sp>
        <p:nvSpPr>
          <p:cNvPr id="3" name="Text 0"/>
          <p:cNvSpPr/>
          <p:nvPr/>
        </p:nvSpPr>
        <p:spPr>
          <a:xfrm>
            <a:off x="6280190" y="3006209"/>
            <a:ext cx="5670590" cy="708779"/>
          </a:xfrm>
          <a:prstGeom prst="rect">
            <a:avLst/>
          </a:prstGeom>
          <a:noFill/>
          <a:ln/>
        </p:spPr>
        <p:txBody>
          <a:bodyPr wrap="none" lIns="0" tIns="0" rIns="0" bIns="0" rtlCol="0" anchor="t"/>
          <a:lstStyle/>
          <a:p>
            <a:pPr marL="0" indent="0" algn="l">
              <a:lnSpc>
                <a:spcPts val="5550"/>
              </a:lnSpc>
              <a:buNone/>
            </a:pPr>
            <a:r>
              <a:rPr lang="en-US" sz="4450" dirty="0">
                <a:solidFill>
                  <a:srgbClr val="50430C"/>
                </a:solidFill>
                <a:latin typeface="DM Sans Semi Bold" pitchFamily="34" charset="0"/>
                <a:ea typeface="DM Sans Semi Bold" pitchFamily="34" charset="-122"/>
                <a:cs typeface="DM Sans Semi Bold" pitchFamily="34" charset="-120"/>
              </a:rPr>
              <a:t>Deel 1 </a:t>
            </a:r>
            <a:endParaRPr lang="en-US" sz="4450" dirty="0"/>
          </a:p>
        </p:txBody>
      </p:sp>
      <p:sp>
        <p:nvSpPr>
          <p:cNvPr id="4" name="Text 1"/>
          <p:cNvSpPr/>
          <p:nvPr/>
        </p:nvSpPr>
        <p:spPr>
          <a:xfrm>
            <a:off x="6280190" y="3805714"/>
            <a:ext cx="7556421" cy="1417558"/>
          </a:xfrm>
          <a:prstGeom prst="rect">
            <a:avLst/>
          </a:prstGeom>
          <a:noFill/>
          <a:ln/>
        </p:spPr>
        <p:txBody>
          <a:bodyPr wrap="square" lIns="0" tIns="0" rIns="0" bIns="0" rtlCol="0" anchor="t"/>
          <a:lstStyle/>
          <a:p>
            <a:pPr marL="0" indent="0" algn="l">
              <a:lnSpc>
                <a:spcPts val="5550"/>
              </a:lnSpc>
              <a:buNone/>
            </a:pPr>
            <a:r>
              <a:rPr lang="en-US" sz="4450" dirty="0">
                <a:solidFill>
                  <a:srgbClr val="50430C"/>
                </a:solidFill>
                <a:latin typeface="DM Sans Semi Bold" pitchFamily="34" charset="0"/>
                <a:ea typeface="DM Sans Semi Bold" pitchFamily="34" charset="-122"/>
                <a:cs typeface="DM Sans Semi Bold" pitchFamily="34" charset="-120"/>
              </a:rPr>
              <a:t>Bewust worden van je innerlijke strijd</a:t>
            </a:r>
            <a:endParaRPr lang="en-US" sz="44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Text 0"/>
          <p:cNvSpPr/>
          <p:nvPr/>
        </p:nvSpPr>
        <p:spPr>
          <a:xfrm>
            <a:off x="793790" y="1454706"/>
            <a:ext cx="5670590" cy="708779"/>
          </a:xfrm>
          <a:prstGeom prst="rect">
            <a:avLst/>
          </a:prstGeom>
          <a:noFill/>
          <a:ln/>
        </p:spPr>
        <p:txBody>
          <a:bodyPr wrap="none" lIns="0" tIns="0" rIns="0" bIns="0" rtlCol="0" anchor="t"/>
          <a:lstStyle/>
          <a:p>
            <a:pPr marL="0" indent="0" algn="l">
              <a:lnSpc>
                <a:spcPts val="5550"/>
              </a:lnSpc>
              <a:buNone/>
            </a:pPr>
            <a:r>
              <a:rPr lang="en-US" sz="4450" dirty="0">
                <a:solidFill>
                  <a:srgbClr val="50430C"/>
                </a:solidFill>
                <a:latin typeface="DM Sans Semi Bold" pitchFamily="34" charset="0"/>
                <a:ea typeface="DM Sans Semi Bold" pitchFamily="34" charset="-122"/>
                <a:cs typeface="DM Sans Semi Bold" pitchFamily="34" charset="-120"/>
              </a:rPr>
              <a:t>Moeiteloos Helen</a:t>
            </a:r>
            <a:endParaRPr lang="en-US" sz="4450" dirty="0"/>
          </a:p>
        </p:txBody>
      </p:sp>
      <p:sp>
        <p:nvSpPr>
          <p:cNvPr id="3" name="Shape 1"/>
          <p:cNvSpPr/>
          <p:nvPr/>
        </p:nvSpPr>
        <p:spPr>
          <a:xfrm>
            <a:off x="793790" y="2503646"/>
            <a:ext cx="6407944" cy="4271129"/>
          </a:xfrm>
          <a:prstGeom prst="roundRect">
            <a:avLst>
              <a:gd name="adj" fmla="val 3425"/>
            </a:avLst>
          </a:prstGeom>
          <a:solidFill>
            <a:srgbClr val="FAF9F5"/>
          </a:solidFill>
          <a:ln w="30480">
            <a:solidFill>
              <a:srgbClr val="D4D2C9"/>
            </a:solidFill>
            <a:prstDash val="solid"/>
          </a:ln>
        </p:spPr>
        <p:txBody>
          <a:bodyPr/>
          <a:lstStyle/>
          <a:p>
            <a:endParaRPr lang="nl-NL"/>
          </a:p>
        </p:txBody>
      </p:sp>
      <p:sp>
        <p:nvSpPr>
          <p:cNvPr id="4" name="Shape 2"/>
          <p:cNvSpPr/>
          <p:nvPr/>
        </p:nvSpPr>
        <p:spPr>
          <a:xfrm>
            <a:off x="763310" y="2503646"/>
            <a:ext cx="121920" cy="4271129"/>
          </a:xfrm>
          <a:prstGeom prst="roundRect">
            <a:avLst>
              <a:gd name="adj" fmla="val 78139"/>
            </a:avLst>
          </a:prstGeom>
          <a:solidFill>
            <a:srgbClr val="CCAE30"/>
          </a:solidFill>
          <a:ln/>
        </p:spPr>
        <p:txBody>
          <a:bodyPr/>
          <a:lstStyle/>
          <a:p>
            <a:endParaRPr lang="nl-NL"/>
          </a:p>
        </p:txBody>
      </p:sp>
      <p:sp>
        <p:nvSpPr>
          <p:cNvPr id="5" name="Text 3"/>
          <p:cNvSpPr/>
          <p:nvPr/>
        </p:nvSpPr>
        <p:spPr>
          <a:xfrm>
            <a:off x="1142524" y="2760940"/>
            <a:ext cx="3754398" cy="354330"/>
          </a:xfrm>
          <a:prstGeom prst="rect">
            <a:avLst/>
          </a:prstGeom>
          <a:noFill/>
          <a:ln/>
        </p:spPr>
        <p:txBody>
          <a:bodyPr wrap="none" lIns="0" tIns="0" rIns="0" bIns="0" rtlCol="0" anchor="t"/>
          <a:lstStyle/>
          <a:p>
            <a:pPr marL="0" indent="0" algn="l">
              <a:lnSpc>
                <a:spcPts val="2750"/>
              </a:lnSpc>
              <a:buNone/>
            </a:pPr>
            <a:r>
              <a:rPr lang="en-US" sz="2200" dirty="0">
                <a:solidFill>
                  <a:srgbClr val="3A3935"/>
                </a:solidFill>
                <a:latin typeface="DM Sans Semi Bold" pitchFamily="34" charset="0"/>
                <a:ea typeface="DM Sans Semi Bold" pitchFamily="34" charset="-122"/>
                <a:cs typeface="DM Sans Semi Bold" pitchFamily="34" charset="-120"/>
              </a:rPr>
              <a:t>Het bewustwordingsproces</a:t>
            </a:r>
            <a:endParaRPr lang="en-US" sz="2200" dirty="0"/>
          </a:p>
        </p:txBody>
      </p:sp>
      <p:sp>
        <p:nvSpPr>
          <p:cNvPr id="6" name="Text 4"/>
          <p:cNvSpPr/>
          <p:nvPr/>
        </p:nvSpPr>
        <p:spPr>
          <a:xfrm>
            <a:off x="1142524" y="3251359"/>
            <a:ext cx="5801916" cy="3266123"/>
          </a:xfrm>
          <a:prstGeom prst="rect">
            <a:avLst/>
          </a:prstGeom>
          <a:noFill/>
          <a:ln/>
        </p:spPr>
        <p:txBody>
          <a:bodyPr wrap="square" lIns="0" tIns="0" rIns="0" bIns="0" rtlCol="0" anchor="t"/>
          <a:lstStyle/>
          <a:p>
            <a:pPr marL="0" indent="0" algn="l">
              <a:lnSpc>
                <a:spcPts val="2850"/>
              </a:lnSpc>
              <a:buNone/>
            </a:pPr>
            <a:r>
              <a:rPr lang="en-US" sz="1750" dirty="0">
                <a:solidFill>
                  <a:srgbClr val="3A3935"/>
                </a:solidFill>
                <a:latin typeface="DM Sans" pitchFamily="34" charset="0"/>
                <a:ea typeface="DM Sans" pitchFamily="34" charset="-122"/>
                <a:cs typeface="DM Sans" pitchFamily="34" charset="-120"/>
              </a:rPr>
              <a:t>Deze les is de start van een bewustwordingsproces wat ik </a:t>
            </a:r>
            <a:r>
              <a:rPr lang="en-US" sz="1750" b="1" dirty="0">
                <a:solidFill>
                  <a:srgbClr val="3A3935"/>
                </a:solidFill>
                <a:latin typeface="DM Sans" pitchFamily="34" charset="0"/>
                <a:ea typeface="DM Sans" pitchFamily="34" charset="-122"/>
                <a:cs typeface="DM Sans" pitchFamily="34" charset="-120"/>
              </a:rPr>
              <a:t>Moeiteloos Helen</a:t>
            </a:r>
            <a:r>
              <a:rPr lang="en-US" sz="1750" dirty="0">
                <a:solidFill>
                  <a:srgbClr val="3A3935"/>
                </a:solidFill>
                <a:latin typeface="DM Sans" pitchFamily="34" charset="0"/>
                <a:ea typeface="DM Sans" pitchFamily="34" charset="-122"/>
                <a:cs typeface="DM Sans" pitchFamily="34" charset="-120"/>
              </a:rPr>
              <a:t> heb genoemd. Je wordt er bewust van dat je geen moeite hoeft te doen om te helen, om de simpele reden dat je al heel bent. Er zijn bij onze schepping geen fouten gemaakt. Dus is er geen enkele innerlijke strijd nodig. Je ontdekt hoe je door het </a:t>
            </a:r>
            <a:r>
              <a:rPr lang="en-US" sz="1750" dirty="0" err="1">
                <a:solidFill>
                  <a:srgbClr val="3A3935"/>
                </a:solidFill>
                <a:latin typeface="DM Sans" pitchFamily="34" charset="0"/>
                <a:ea typeface="DM Sans" pitchFamily="34" charset="-122"/>
                <a:cs typeface="DM Sans" pitchFamily="34" charset="-120"/>
              </a:rPr>
              <a:t>waarnemen</a:t>
            </a:r>
            <a:r>
              <a:rPr lang="en-US" sz="1750" dirty="0">
                <a:solidFill>
                  <a:srgbClr val="3A3935"/>
                </a:solidFill>
                <a:latin typeface="DM Sans" pitchFamily="34" charset="0"/>
                <a:ea typeface="DM Sans" pitchFamily="34" charset="-122"/>
                <a:cs typeface="DM Sans" pitchFamily="34" charset="-120"/>
              </a:rPr>
              <a:t> van jouw heelheid heel snel en simpel tot innerlijke vrede en ontspanning kunt komen.</a:t>
            </a:r>
            <a:endParaRPr lang="en-US" sz="1750" dirty="0"/>
          </a:p>
        </p:txBody>
      </p:sp>
      <p:sp>
        <p:nvSpPr>
          <p:cNvPr id="7" name="Shape 5"/>
          <p:cNvSpPr/>
          <p:nvPr/>
        </p:nvSpPr>
        <p:spPr>
          <a:xfrm>
            <a:off x="7428548" y="2503646"/>
            <a:ext cx="6408063" cy="4271129"/>
          </a:xfrm>
          <a:prstGeom prst="roundRect">
            <a:avLst>
              <a:gd name="adj" fmla="val 3425"/>
            </a:avLst>
          </a:prstGeom>
          <a:solidFill>
            <a:srgbClr val="FAF9F5"/>
          </a:solidFill>
          <a:ln w="30480">
            <a:solidFill>
              <a:srgbClr val="D4D2C9"/>
            </a:solidFill>
            <a:prstDash val="solid"/>
          </a:ln>
        </p:spPr>
        <p:txBody>
          <a:bodyPr/>
          <a:lstStyle/>
          <a:p>
            <a:endParaRPr lang="nl-NL"/>
          </a:p>
        </p:txBody>
      </p:sp>
      <p:sp>
        <p:nvSpPr>
          <p:cNvPr id="8" name="Shape 6"/>
          <p:cNvSpPr/>
          <p:nvPr/>
        </p:nvSpPr>
        <p:spPr>
          <a:xfrm>
            <a:off x="7398067" y="2503646"/>
            <a:ext cx="121920" cy="4271129"/>
          </a:xfrm>
          <a:prstGeom prst="roundRect">
            <a:avLst>
              <a:gd name="adj" fmla="val 78139"/>
            </a:avLst>
          </a:prstGeom>
          <a:solidFill>
            <a:srgbClr val="CCAE30"/>
          </a:solidFill>
          <a:ln/>
        </p:spPr>
        <p:txBody>
          <a:bodyPr/>
          <a:lstStyle/>
          <a:p>
            <a:endParaRPr lang="nl-NL"/>
          </a:p>
        </p:txBody>
      </p:sp>
      <p:sp>
        <p:nvSpPr>
          <p:cNvPr id="9" name="Text 7"/>
          <p:cNvSpPr/>
          <p:nvPr/>
        </p:nvSpPr>
        <p:spPr>
          <a:xfrm>
            <a:off x="7777282" y="2760940"/>
            <a:ext cx="2835235" cy="354330"/>
          </a:xfrm>
          <a:prstGeom prst="rect">
            <a:avLst/>
          </a:prstGeom>
          <a:noFill/>
          <a:ln/>
        </p:spPr>
        <p:txBody>
          <a:bodyPr wrap="none" lIns="0" tIns="0" rIns="0" bIns="0" rtlCol="0" anchor="t"/>
          <a:lstStyle/>
          <a:p>
            <a:pPr marL="0" indent="0" algn="l">
              <a:lnSpc>
                <a:spcPts val="2750"/>
              </a:lnSpc>
              <a:buNone/>
            </a:pPr>
            <a:r>
              <a:rPr lang="en-US" sz="2200" dirty="0">
                <a:solidFill>
                  <a:srgbClr val="3A3935"/>
                </a:solidFill>
                <a:latin typeface="DM Sans Semi Bold" pitchFamily="34" charset="0"/>
                <a:ea typeface="DM Sans Semi Bold" pitchFamily="34" charset="-122"/>
                <a:cs typeface="DM Sans Semi Bold" pitchFamily="34" charset="-120"/>
              </a:rPr>
              <a:t>Na deze les</a:t>
            </a:r>
            <a:endParaRPr lang="en-US" sz="2200" dirty="0"/>
          </a:p>
        </p:txBody>
      </p:sp>
      <p:sp>
        <p:nvSpPr>
          <p:cNvPr id="10" name="Text 8"/>
          <p:cNvSpPr/>
          <p:nvPr/>
        </p:nvSpPr>
        <p:spPr>
          <a:xfrm>
            <a:off x="7777282" y="3251359"/>
            <a:ext cx="5802035" cy="725805"/>
          </a:xfrm>
          <a:prstGeom prst="rect">
            <a:avLst/>
          </a:prstGeom>
          <a:noFill/>
          <a:ln/>
        </p:spPr>
        <p:txBody>
          <a:bodyPr wrap="square" lIns="0" tIns="0" rIns="0" bIns="0" rtlCol="0" anchor="t"/>
          <a:lstStyle/>
          <a:p>
            <a:pPr marL="0" indent="0" algn="l">
              <a:lnSpc>
                <a:spcPts val="2850"/>
              </a:lnSpc>
              <a:buNone/>
            </a:pPr>
            <a:r>
              <a:rPr lang="en-US" sz="1750" dirty="0">
                <a:solidFill>
                  <a:srgbClr val="3A3935"/>
                </a:solidFill>
                <a:latin typeface="DM Sans" pitchFamily="34" charset="0"/>
                <a:ea typeface="DM Sans" pitchFamily="34" charset="-122"/>
                <a:cs typeface="DM Sans" pitchFamily="34" charset="-120"/>
              </a:rPr>
              <a:t>Na deze les ben je bewust van je innerlijke strijd en hoe je daar voortaan </a:t>
            </a:r>
            <a:r>
              <a:rPr lang="en-US" sz="1750" b="1" dirty="0">
                <a:solidFill>
                  <a:srgbClr val="3A3935"/>
                </a:solidFill>
                <a:latin typeface="DM Sans" pitchFamily="34" charset="0"/>
                <a:ea typeface="DM Sans" pitchFamily="34" charset="-122"/>
                <a:cs typeface="DM Sans" pitchFamily="34" charset="-120"/>
              </a:rPr>
              <a:t>moeiteloos</a:t>
            </a:r>
            <a:r>
              <a:rPr lang="en-US" sz="1750" dirty="0">
                <a:solidFill>
                  <a:srgbClr val="3A3935"/>
                </a:solidFill>
                <a:latin typeface="DM Sans" pitchFamily="34" charset="0"/>
                <a:ea typeface="DM Sans" pitchFamily="34" charset="-122"/>
                <a:cs typeface="DM Sans" pitchFamily="34" charset="-120"/>
              </a:rPr>
              <a:t> mee kunt omgaan.</a:t>
            </a:r>
            <a:endParaRPr lang="en-US" sz="17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sp>
        <p:nvSpPr>
          <p:cNvPr id="2" name="Text 0"/>
          <p:cNvSpPr/>
          <p:nvPr/>
        </p:nvSpPr>
        <p:spPr>
          <a:xfrm>
            <a:off x="793790" y="1273493"/>
            <a:ext cx="5670590" cy="708779"/>
          </a:xfrm>
          <a:prstGeom prst="rect">
            <a:avLst/>
          </a:prstGeom>
          <a:noFill/>
          <a:ln/>
        </p:spPr>
        <p:txBody>
          <a:bodyPr wrap="none" lIns="0" tIns="0" rIns="0" bIns="0" rtlCol="0" anchor="t"/>
          <a:lstStyle/>
          <a:p>
            <a:pPr marL="0" indent="0" algn="l">
              <a:lnSpc>
                <a:spcPts val="5550"/>
              </a:lnSpc>
              <a:buNone/>
            </a:pPr>
            <a:r>
              <a:rPr lang="en-US" sz="4450" dirty="0">
                <a:solidFill>
                  <a:srgbClr val="50430C"/>
                </a:solidFill>
                <a:latin typeface="DM Sans Semi Bold" pitchFamily="34" charset="0"/>
                <a:ea typeface="DM Sans Semi Bold" pitchFamily="34" charset="-122"/>
                <a:cs typeface="DM Sans Semi Bold" pitchFamily="34" charset="-120"/>
              </a:rPr>
              <a:t>De kern</a:t>
            </a:r>
            <a:endParaRPr lang="en-US" sz="4450" dirty="0"/>
          </a:p>
        </p:txBody>
      </p:sp>
      <p:sp>
        <p:nvSpPr>
          <p:cNvPr id="3" name="Text 1"/>
          <p:cNvSpPr/>
          <p:nvPr/>
        </p:nvSpPr>
        <p:spPr>
          <a:xfrm>
            <a:off x="1133951" y="2691051"/>
            <a:ext cx="12702659" cy="725805"/>
          </a:xfrm>
          <a:prstGeom prst="rect">
            <a:avLst/>
          </a:prstGeom>
          <a:noFill/>
          <a:ln/>
        </p:spPr>
        <p:txBody>
          <a:bodyPr wrap="square" lIns="0" tIns="0" rIns="0" bIns="0" rtlCol="0" anchor="t"/>
          <a:lstStyle/>
          <a:p>
            <a:pPr marL="0" indent="0" algn="l">
              <a:lnSpc>
                <a:spcPts val="2850"/>
              </a:lnSpc>
              <a:buNone/>
            </a:pPr>
            <a:r>
              <a:rPr lang="en-US" sz="1750" dirty="0">
                <a:solidFill>
                  <a:srgbClr val="3A3935"/>
                </a:solidFill>
                <a:latin typeface="DM Sans" pitchFamily="34" charset="0"/>
                <a:ea typeface="DM Sans" pitchFamily="34" charset="-122"/>
                <a:cs typeface="DM Sans" pitchFamily="34" charset="-120"/>
              </a:rPr>
              <a:t>Innerlijke strijd komt voort uit het willen </a:t>
            </a:r>
            <a:r>
              <a:rPr lang="en-US" sz="1750" b="1" dirty="0">
                <a:solidFill>
                  <a:srgbClr val="3A3935"/>
                </a:solidFill>
                <a:latin typeface="DM Sans" pitchFamily="34" charset="0"/>
                <a:ea typeface="DM Sans" pitchFamily="34" charset="-122"/>
                <a:cs typeface="DM Sans" pitchFamily="34" charset="-120"/>
              </a:rPr>
              <a:t>veranderen, vermijden of controleren</a:t>
            </a:r>
            <a:r>
              <a:rPr lang="en-US" sz="1750" dirty="0">
                <a:solidFill>
                  <a:srgbClr val="3A3935"/>
                </a:solidFill>
                <a:latin typeface="DM Sans" pitchFamily="34" charset="0"/>
                <a:ea typeface="DM Sans" pitchFamily="34" charset="-122"/>
                <a:cs typeface="DM Sans" pitchFamily="34" charset="-120"/>
              </a:rPr>
              <a:t> van </a:t>
            </a:r>
            <a:r>
              <a:rPr lang="en-US" sz="1750" dirty="0" err="1">
                <a:solidFill>
                  <a:srgbClr val="3A3935"/>
                </a:solidFill>
                <a:latin typeface="DM Sans" pitchFamily="34" charset="0"/>
                <a:ea typeface="DM Sans" pitchFamily="34" charset="-122"/>
                <a:cs typeface="DM Sans" pitchFamily="34" charset="-120"/>
              </a:rPr>
              <a:t>gedachten</a:t>
            </a:r>
            <a:r>
              <a:rPr lang="en-US" sz="1750" dirty="0">
                <a:solidFill>
                  <a:srgbClr val="3A3935"/>
                </a:solidFill>
                <a:latin typeface="DM Sans" pitchFamily="34" charset="0"/>
                <a:ea typeface="DM Sans" pitchFamily="34" charset="-122"/>
                <a:cs typeface="DM Sans" pitchFamily="34" charset="-120"/>
              </a:rPr>
              <a:t> en </a:t>
            </a:r>
            <a:r>
              <a:rPr lang="en-US" sz="1750" dirty="0" err="1">
                <a:solidFill>
                  <a:srgbClr val="3A3935"/>
                </a:solidFill>
                <a:latin typeface="DM Sans" pitchFamily="34" charset="0"/>
                <a:ea typeface="DM Sans" pitchFamily="34" charset="-122"/>
                <a:cs typeface="DM Sans" pitchFamily="34" charset="-120"/>
              </a:rPr>
              <a:t>emoties</a:t>
            </a:r>
            <a:r>
              <a:rPr lang="en-US" sz="1750" dirty="0">
                <a:solidFill>
                  <a:srgbClr val="3A3935"/>
                </a:solidFill>
                <a:latin typeface="DM Sans" pitchFamily="34" charset="0"/>
                <a:ea typeface="DM Sans" pitchFamily="34" charset="-122"/>
                <a:cs typeface="DM Sans" pitchFamily="34" charset="-120"/>
              </a:rPr>
              <a:t>. Je voelt dit vaak als spanning en stress in je </a:t>
            </a:r>
            <a:r>
              <a:rPr lang="en-US" sz="1750" dirty="0" err="1">
                <a:solidFill>
                  <a:srgbClr val="3A3935"/>
                </a:solidFill>
                <a:latin typeface="DM Sans" pitchFamily="34" charset="0"/>
                <a:ea typeface="DM Sans" pitchFamily="34" charset="-122"/>
                <a:cs typeface="DM Sans" pitchFamily="34" charset="-120"/>
              </a:rPr>
              <a:t>hoofd</a:t>
            </a:r>
            <a:r>
              <a:rPr lang="en-US" sz="1750" dirty="0">
                <a:solidFill>
                  <a:srgbClr val="3A3935"/>
                </a:solidFill>
                <a:latin typeface="DM Sans" pitchFamily="34" charset="0"/>
                <a:ea typeface="DM Sans" pitchFamily="34" charset="-122"/>
                <a:cs typeface="DM Sans" pitchFamily="34" charset="-120"/>
              </a:rPr>
              <a:t> en/of </a:t>
            </a:r>
            <a:r>
              <a:rPr lang="en-US" sz="1750" dirty="0" err="1">
                <a:solidFill>
                  <a:srgbClr val="3A3935"/>
                </a:solidFill>
                <a:latin typeface="DM Sans" pitchFamily="34" charset="0"/>
                <a:ea typeface="DM Sans" pitchFamily="34" charset="-122"/>
                <a:cs typeface="DM Sans" pitchFamily="34" charset="-120"/>
              </a:rPr>
              <a:t>lichaam</a:t>
            </a:r>
            <a:r>
              <a:rPr lang="en-US" sz="1750" dirty="0">
                <a:solidFill>
                  <a:srgbClr val="3A3935"/>
                </a:solidFill>
                <a:latin typeface="DM Sans" pitchFamily="34" charset="0"/>
                <a:ea typeface="DM Sans" pitchFamily="34" charset="-122"/>
                <a:cs typeface="DM Sans" pitchFamily="34" charset="-120"/>
              </a:rPr>
              <a:t>.</a:t>
            </a:r>
            <a:endParaRPr lang="en-US" sz="1750" dirty="0"/>
          </a:p>
        </p:txBody>
      </p:sp>
      <p:sp>
        <p:nvSpPr>
          <p:cNvPr id="4" name="Shape 2"/>
          <p:cNvSpPr/>
          <p:nvPr/>
        </p:nvSpPr>
        <p:spPr>
          <a:xfrm>
            <a:off x="793790" y="2435900"/>
            <a:ext cx="30480" cy="1236107"/>
          </a:xfrm>
          <a:prstGeom prst="rect">
            <a:avLst/>
          </a:prstGeom>
          <a:solidFill>
            <a:srgbClr val="CCAE30"/>
          </a:solidFill>
          <a:ln/>
        </p:spPr>
        <p:txBody>
          <a:bodyPr/>
          <a:lstStyle/>
          <a:p>
            <a:endParaRPr lang="nl-NL"/>
          </a:p>
        </p:txBody>
      </p:sp>
      <p:sp>
        <p:nvSpPr>
          <p:cNvPr id="5" name="Text 3"/>
          <p:cNvSpPr/>
          <p:nvPr/>
        </p:nvSpPr>
        <p:spPr>
          <a:xfrm>
            <a:off x="793790" y="3927157"/>
            <a:ext cx="13042821" cy="362903"/>
          </a:xfrm>
          <a:prstGeom prst="rect">
            <a:avLst/>
          </a:prstGeom>
          <a:noFill/>
          <a:ln/>
        </p:spPr>
        <p:txBody>
          <a:bodyPr wrap="none" lIns="0" tIns="0" rIns="0" bIns="0" rtlCol="0" anchor="t"/>
          <a:lstStyle/>
          <a:p>
            <a:pPr marL="0" indent="0" algn="l">
              <a:lnSpc>
                <a:spcPts val="2850"/>
              </a:lnSpc>
              <a:buNone/>
            </a:pPr>
            <a:r>
              <a:rPr lang="en-US" sz="1750" dirty="0">
                <a:solidFill>
                  <a:srgbClr val="3A3935"/>
                </a:solidFill>
                <a:latin typeface="DM Sans" pitchFamily="34" charset="0"/>
                <a:ea typeface="DM Sans" pitchFamily="34" charset="-122"/>
                <a:cs typeface="DM Sans" pitchFamily="34" charset="-120"/>
              </a:rPr>
              <a:t> Vanuit heelheid </a:t>
            </a:r>
            <a:r>
              <a:rPr lang="en-US" sz="1750" dirty="0" err="1">
                <a:solidFill>
                  <a:srgbClr val="3A3935"/>
                </a:solidFill>
                <a:latin typeface="DM Sans" pitchFamily="34" charset="0"/>
                <a:ea typeface="DM Sans" pitchFamily="34" charset="-122"/>
                <a:cs typeface="DM Sans" pitchFamily="34" charset="-120"/>
              </a:rPr>
              <a:t>gezien</a:t>
            </a:r>
            <a:r>
              <a:rPr lang="en-US" sz="1750" dirty="0">
                <a:solidFill>
                  <a:srgbClr val="3A3935"/>
                </a:solidFill>
                <a:latin typeface="DM Sans" pitchFamily="34" charset="0"/>
                <a:ea typeface="DM Sans" pitchFamily="34" charset="-122"/>
                <a:cs typeface="DM Sans" pitchFamily="34" charset="-120"/>
              </a:rPr>
              <a:t> is er </a:t>
            </a:r>
            <a:r>
              <a:rPr lang="en-US" sz="1750" dirty="0" err="1">
                <a:solidFill>
                  <a:srgbClr val="3A3935"/>
                </a:solidFill>
                <a:latin typeface="DM Sans" pitchFamily="34" charset="0"/>
                <a:ea typeface="DM Sans" pitchFamily="34" charset="-122"/>
                <a:cs typeface="DM Sans" pitchFamily="34" charset="-120"/>
              </a:rPr>
              <a:t>geen</a:t>
            </a:r>
            <a:r>
              <a:rPr lang="en-US" sz="1750" dirty="0">
                <a:solidFill>
                  <a:srgbClr val="3A3935"/>
                </a:solidFill>
                <a:latin typeface="DM Sans" pitchFamily="34" charset="0"/>
                <a:ea typeface="DM Sans" pitchFamily="34" charset="-122"/>
                <a:cs typeface="DM Sans" pitchFamily="34" charset="-120"/>
              </a:rPr>
              <a:t> </a:t>
            </a:r>
            <a:r>
              <a:rPr lang="en-US" sz="1750" dirty="0" err="1">
                <a:solidFill>
                  <a:srgbClr val="3A3935"/>
                </a:solidFill>
                <a:latin typeface="DM Sans" pitchFamily="34" charset="0"/>
                <a:ea typeface="DM Sans" pitchFamily="34" charset="-122"/>
                <a:cs typeface="DM Sans" pitchFamily="34" charset="-120"/>
              </a:rPr>
              <a:t>enkele</a:t>
            </a:r>
            <a:r>
              <a:rPr lang="en-US" sz="1750" dirty="0">
                <a:solidFill>
                  <a:srgbClr val="3A3935"/>
                </a:solidFill>
                <a:latin typeface="DM Sans" pitchFamily="34" charset="0"/>
                <a:ea typeface="DM Sans" pitchFamily="34" charset="-122"/>
                <a:cs typeface="DM Sans" pitchFamily="34" charset="-120"/>
              </a:rPr>
              <a:t> </a:t>
            </a:r>
            <a:r>
              <a:rPr lang="en-US" sz="1750" dirty="0" err="1">
                <a:solidFill>
                  <a:srgbClr val="3A3935"/>
                </a:solidFill>
                <a:latin typeface="DM Sans" pitchFamily="34" charset="0"/>
                <a:ea typeface="DM Sans" pitchFamily="34" charset="-122"/>
                <a:cs typeface="DM Sans" pitchFamily="34" charset="-120"/>
              </a:rPr>
              <a:t>verandering</a:t>
            </a:r>
            <a:r>
              <a:rPr lang="en-US" sz="1750" dirty="0">
                <a:solidFill>
                  <a:srgbClr val="3A3935"/>
                </a:solidFill>
                <a:latin typeface="DM Sans" pitchFamily="34" charset="0"/>
                <a:ea typeface="DM Sans" pitchFamily="34" charset="-122"/>
                <a:cs typeface="DM Sans" pitchFamily="34" charset="-120"/>
              </a:rPr>
              <a:t> of </a:t>
            </a:r>
            <a:r>
              <a:rPr lang="en-US" sz="1750" dirty="0" err="1">
                <a:solidFill>
                  <a:srgbClr val="3A3935"/>
                </a:solidFill>
                <a:latin typeface="DM Sans" pitchFamily="34" charset="0"/>
                <a:ea typeface="DM Sans" pitchFamily="34" charset="-122"/>
                <a:cs typeface="DM Sans" pitchFamily="34" charset="-120"/>
              </a:rPr>
              <a:t>controle</a:t>
            </a:r>
            <a:r>
              <a:rPr lang="en-US" sz="1750" dirty="0">
                <a:solidFill>
                  <a:srgbClr val="3A3935"/>
                </a:solidFill>
                <a:latin typeface="DM Sans" pitchFamily="34" charset="0"/>
                <a:ea typeface="DM Sans" pitchFamily="34" charset="-122"/>
                <a:cs typeface="DM Sans" pitchFamily="34" charset="-120"/>
              </a:rPr>
              <a:t> </a:t>
            </a:r>
            <a:r>
              <a:rPr lang="en-US" sz="1750" dirty="0" err="1">
                <a:solidFill>
                  <a:srgbClr val="3A3935"/>
                </a:solidFill>
                <a:latin typeface="DM Sans" pitchFamily="34" charset="0"/>
                <a:ea typeface="DM Sans" pitchFamily="34" charset="-122"/>
                <a:cs typeface="DM Sans" pitchFamily="34" charset="-120"/>
              </a:rPr>
              <a:t>meer</a:t>
            </a:r>
            <a:r>
              <a:rPr lang="en-US" sz="1750" dirty="0">
                <a:solidFill>
                  <a:srgbClr val="3A3935"/>
                </a:solidFill>
                <a:latin typeface="DM Sans" pitchFamily="34" charset="0"/>
                <a:ea typeface="DM Sans" pitchFamily="34" charset="-122"/>
                <a:cs typeface="DM Sans" pitchFamily="34" charset="-120"/>
              </a:rPr>
              <a:t> </a:t>
            </a:r>
            <a:r>
              <a:rPr lang="en-US" sz="1750" dirty="0" err="1">
                <a:solidFill>
                  <a:srgbClr val="3A3935"/>
                </a:solidFill>
                <a:latin typeface="DM Sans" pitchFamily="34" charset="0"/>
                <a:ea typeface="DM Sans" pitchFamily="34" charset="-122"/>
                <a:cs typeface="DM Sans" pitchFamily="34" charset="-120"/>
              </a:rPr>
              <a:t>nodig</a:t>
            </a:r>
            <a:r>
              <a:rPr lang="en-US" sz="1750" dirty="0">
                <a:solidFill>
                  <a:srgbClr val="3A3935"/>
                </a:solidFill>
                <a:latin typeface="DM Sans" pitchFamily="34" charset="0"/>
                <a:ea typeface="DM Sans" pitchFamily="34" charset="-122"/>
                <a:cs typeface="DM Sans" pitchFamily="34" charset="-120"/>
              </a:rPr>
              <a:t> en </a:t>
            </a:r>
            <a:r>
              <a:rPr lang="en-US" sz="1750" dirty="0" err="1">
                <a:solidFill>
                  <a:srgbClr val="3A3935"/>
                </a:solidFill>
                <a:latin typeface="DM Sans" pitchFamily="34" charset="0"/>
                <a:ea typeface="DM Sans" pitchFamily="34" charset="-122"/>
                <a:cs typeface="DM Sans" pitchFamily="34" charset="-120"/>
              </a:rPr>
              <a:t>hoeft</a:t>
            </a:r>
            <a:r>
              <a:rPr lang="en-US" sz="1750" dirty="0">
                <a:solidFill>
                  <a:srgbClr val="3A3935"/>
                </a:solidFill>
                <a:latin typeface="DM Sans" pitchFamily="34" charset="0"/>
                <a:ea typeface="DM Sans" pitchFamily="34" charset="-122"/>
                <a:cs typeface="DM Sans" pitchFamily="34" charset="-120"/>
              </a:rPr>
              <a:t> er </a:t>
            </a:r>
            <a:r>
              <a:rPr lang="en-US" sz="1750" dirty="0" err="1">
                <a:solidFill>
                  <a:srgbClr val="3A3935"/>
                </a:solidFill>
                <a:latin typeface="DM Sans" pitchFamily="34" charset="0"/>
                <a:ea typeface="DM Sans" pitchFamily="34" charset="-122"/>
                <a:cs typeface="DM Sans" pitchFamily="34" charset="-120"/>
              </a:rPr>
              <a:t>niets</a:t>
            </a:r>
            <a:r>
              <a:rPr lang="en-US" sz="1750" dirty="0">
                <a:solidFill>
                  <a:srgbClr val="3A3935"/>
                </a:solidFill>
                <a:latin typeface="DM Sans" pitchFamily="34" charset="0"/>
                <a:ea typeface="DM Sans" pitchFamily="34" charset="-122"/>
                <a:cs typeface="DM Sans" pitchFamily="34" charset="-120"/>
              </a:rPr>
              <a:t> </a:t>
            </a:r>
            <a:r>
              <a:rPr lang="en-US" sz="1750" dirty="0" err="1">
                <a:solidFill>
                  <a:srgbClr val="3A3935"/>
                </a:solidFill>
                <a:latin typeface="DM Sans" pitchFamily="34" charset="0"/>
                <a:ea typeface="DM Sans" pitchFamily="34" charset="-122"/>
                <a:cs typeface="DM Sans" pitchFamily="34" charset="-120"/>
              </a:rPr>
              <a:t>meer</a:t>
            </a:r>
            <a:r>
              <a:rPr lang="en-US" sz="1750" dirty="0">
                <a:solidFill>
                  <a:srgbClr val="3A3935"/>
                </a:solidFill>
                <a:latin typeface="DM Sans" pitchFamily="34" charset="0"/>
                <a:ea typeface="DM Sans" pitchFamily="34" charset="-122"/>
                <a:cs typeface="DM Sans" pitchFamily="34" charset="-120"/>
              </a:rPr>
              <a:t> </a:t>
            </a:r>
            <a:r>
              <a:rPr lang="en-US" sz="1750" dirty="0" err="1">
                <a:solidFill>
                  <a:srgbClr val="3A3935"/>
                </a:solidFill>
                <a:latin typeface="DM Sans" pitchFamily="34" charset="0"/>
                <a:ea typeface="DM Sans" pitchFamily="34" charset="-122"/>
                <a:cs typeface="DM Sans" pitchFamily="34" charset="-120"/>
              </a:rPr>
              <a:t>worden</a:t>
            </a:r>
            <a:r>
              <a:rPr lang="en-US" sz="1750" dirty="0">
                <a:solidFill>
                  <a:srgbClr val="3A3935"/>
                </a:solidFill>
                <a:latin typeface="DM Sans" pitchFamily="34" charset="0"/>
                <a:ea typeface="DM Sans" pitchFamily="34" charset="-122"/>
                <a:cs typeface="DM Sans" pitchFamily="34" charset="-120"/>
              </a:rPr>
              <a:t> </a:t>
            </a:r>
            <a:r>
              <a:rPr lang="en-US" sz="1750" dirty="0" err="1">
                <a:solidFill>
                  <a:srgbClr val="3A3935"/>
                </a:solidFill>
                <a:latin typeface="DM Sans" pitchFamily="34" charset="0"/>
                <a:ea typeface="DM Sans" pitchFamily="34" charset="-122"/>
                <a:cs typeface="DM Sans" pitchFamily="34" charset="-120"/>
              </a:rPr>
              <a:t>vermeden</a:t>
            </a:r>
            <a:r>
              <a:rPr lang="en-US" sz="1750" dirty="0">
                <a:solidFill>
                  <a:srgbClr val="3A3935"/>
                </a:solidFill>
                <a:latin typeface="DM Sans" pitchFamily="34" charset="0"/>
                <a:ea typeface="DM Sans" pitchFamily="34" charset="-122"/>
                <a:cs typeface="DM Sans" pitchFamily="34" charset="-120"/>
              </a:rPr>
              <a:t>.</a:t>
            </a:r>
            <a:endParaRPr lang="en-US" sz="1750" dirty="0"/>
          </a:p>
        </p:txBody>
      </p:sp>
      <p:sp>
        <p:nvSpPr>
          <p:cNvPr id="6" name="Shape 4"/>
          <p:cNvSpPr/>
          <p:nvPr/>
        </p:nvSpPr>
        <p:spPr>
          <a:xfrm>
            <a:off x="793790" y="4545211"/>
            <a:ext cx="4196358" cy="2410897"/>
          </a:xfrm>
          <a:prstGeom prst="roundRect">
            <a:avLst>
              <a:gd name="adj" fmla="val 3952"/>
            </a:avLst>
          </a:prstGeom>
          <a:solidFill>
            <a:srgbClr val="EEECE3"/>
          </a:solidFill>
          <a:ln w="7620">
            <a:solidFill>
              <a:srgbClr val="D4D2C9"/>
            </a:solidFill>
            <a:prstDash val="solid"/>
          </a:ln>
        </p:spPr>
        <p:txBody>
          <a:bodyPr/>
          <a:lstStyle/>
          <a:p>
            <a:endParaRPr lang="nl-NL"/>
          </a:p>
        </p:txBody>
      </p:sp>
      <p:sp>
        <p:nvSpPr>
          <p:cNvPr id="7" name="Text 5"/>
          <p:cNvSpPr/>
          <p:nvPr/>
        </p:nvSpPr>
        <p:spPr>
          <a:xfrm>
            <a:off x="1028224" y="4779645"/>
            <a:ext cx="2835235" cy="354330"/>
          </a:xfrm>
          <a:prstGeom prst="rect">
            <a:avLst/>
          </a:prstGeom>
          <a:noFill/>
          <a:ln/>
        </p:spPr>
        <p:txBody>
          <a:bodyPr wrap="none" lIns="0" tIns="0" rIns="0" bIns="0" rtlCol="0" anchor="t"/>
          <a:lstStyle/>
          <a:p>
            <a:pPr marL="0" indent="0" algn="l">
              <a:lnSpc>
                <a:spcPts val="2750"/>
              </a:lnSpc>
              <a:buNone/>
            </a:pPr>
            <a:r>
              <a:rPr lang="en-US" sz="2200" dirty="0">
                <a:solidFill>
                  <a:srgbClr val="3A3935"/>
                </a:solidFill>
                <a:latin typeface="DM Sans Semi Bold" pitchFamily="34" charset="0"/>
                <a:ea typeface="DM Sans Semi Bold" pitchFamily="34" charset="-122"/>
                <a:cs typeface="DM Sans Semi Bold" pitchFamily="34" charset="-120"/>
              </a:rPr>
              <a:t>Bewust worden</a:t>
            </a:r>
            <a:endParaRPr lang="en-US" sz="2200" dirty="0"/>
          </a:p>
        </p:txBody>
      </p:sp>
      <p:sp>
        <p:nvSpPr>
          <p:cNvPr id="8" name="Text 6"/>
          <p:cNvSpPr/>
          <p:nvPr/>
        </p:nvSpPr>
        <p:spPr>
          <a:xfrm>
            <a:off x="1028224" y="5270063"/>
            <a:ext cx="3727490" cy="1451610"/>
          </a:xfrm>
          <a:prstGeom prst="rect">
            <a:avLst/>
          </a:prstGeom>
          <a:noFill/>
          <a:ln/>
        </p:spPr>
        <p:txBody>
          <a:bodyPr wrap="square" lIns="0" tIns="0" rIns="0" bIns="0" rtlCol="0" anchor="t"/>
          <a:lstStyle/>
          <a:p>
            <a:pPr marL="0" indent="0" algn="l">
              <a:lnSpc>
                <a:spcPts val="2850"/>
              </a:lnSpc>
              <a:buNone/>
            </a:pPr>
            <a:r>
              <a:rPr lang="en-US" sz="1750" dirty="0">
                <a:solidFill>
                  <a:srgbClr val="3A3935"/>
                </a:solidFill>
                <a:latin typeface="DM Sans" pitchFamily="34" charset="0"/>
                <a:ea typeface="DM Sans" pitchFamily="34" charset="-122"/>
                <a:cs typeface="DM Sans" pitchFamily="34" charset="-120"/>
              </a:rPr>
              <a:t>Je hoeft je alleen maar </a:t>
            </a:r>
            <a:r>
              <a:rPr lang="en-US" sz="1750" dirty="0" err="1">
                <a:solidFill>
                  <a:srgbClr val="3A3935"/>
                </a:solidFill>
                <a:latin typeface="DM Sans" pitchFamily="34" charset="0"/>
                <a:ea typeface="DM Sans" pitchFamily="34" charset="-122"/>
                <a:cs typeface="DM Sans" pitchFamily="34" charset="-120"/>
              </a:rPr>
              <a:t>bewust</a:t>
            </a:r>
            <a:r>
              <a:rPr lang="en-US" sz="1750" dirty="0">
                <a:solidFill>
                  <a:srgbClr val="3A3935"/>
                </a:solidFill>
                <a:latin typeface="DM Sans" pitchFamily="34" charset="0"/>
                <a:ea typeface="DM Sans" pitchFamily="34" charset="-122"/>
                <a:cs typeface="DM Sans" pitchFamily="34" charset="-120"/>
              </a:rPr>
              <a:t> </a:t>
            </a:r>
            <a:r>
              <a:rPr lang="en-US" sz="1750" dirty="0" err="1">
                <a:solidFill>
                  <a:srgbClr val="3A3935"/>
                </a:solidFill>
                <a:latin typeface="DM Sans" pitchFamily="34" charset="0"/>
                <a:ea typeface="DM Sans" pitchFamily="34" charset="-122"/>
                <a:cs typeface="DM Sans" pitchFamily="34" charset="-120"/>
              </a:rPr>
              <a:t>te</a:t>
            </a:r>
            <a:r>
              <a:rPr lang="en-US" sz="1750" dirty="0">
                <a:solidFill>
                  <a:srgbClr val="3A3935"/>
                </a:solidFill>
                <a:latin typeface="DM Sans" pitchFamily="34" charset="0"/>
                <a:ea typeface="DM Sans" pitchFamily="34" charset="-122"/>
                <a:cs typeface="DM Sans" pitchFamily="34" charset="-120"/>
              </a:rPr>
              <a:t> </a:t>
            </a:r>
            <a:r>
              <a:rPr lang="en-US" sz="1750" dirty="0" err="1">
                <a:solidFill>
                  <a:srgbClr val="3A3935"/>
                </a:solidFill>
                <a:latin typeface="DM Sans" pitchFamily="34" charset="0"/>
                <a:ea typeface="DM Sans" pitchFamily="34" charset="-122"/>
                <a:cs typeface="DM Sans" pitchFamily="34" charset="-120"/>
              </a:rPr>
              <a:t>worden</a:t>
            </a:r>
            <a:r>
              <a:rPr lang="en-US" sz="1750" dirty="0">
                <a:solidFill>
                  <a:srgbClr val="3A3935"/>
                </a:solidFill>
                <a:latin typeface="DM Sans" pitchFamily="34" charset="0"/>
                <a:ea typeface="DM Sans" pitchFamily="34" charset="-122"/>
                <a:cs typeface="DM Sans" pitchFamily="34" charset="-120"/>
              </a:rPr>
              <a:t> van je </a:t>
            </a:r>
            <a:r>
              <a:rPr lang="en-US" sz="1750" dirty="0" err="1">
                <a:solidFill>
                  <a:srgbClr val="3A3935"/>
                </a:solidFill>
                <a:latin typeface="DM Sans" pitchFamily="34" charset="0"/>
                <a:ea typeface="DM Sans" pitchFamily="34" charset="-122"/>
                <a:cs typeface="DM Sans" pitchFamily="34" charset="-120"/>
              </a:rPr>
              <a:t>innerlijke</a:t>
            </a:r>
            <a:r>
              <a:rPr lang="en-US" sz="1750" dirty="0">
                <a:solidFill>
                  <a:srgbClr val="3A3935"/>
                </a:solidFill>
                <a:latin typeface="DM Sans" pitchFamily="34" charset="0"/>
                <a:ea typeface="DM Sans" pitchFamily="34" charset="-122"/>
                <a:cs typeface="DM Sans" pitchFamily="34" charset="-120"/>
              </a:rPr>
              <a:t> </a:t>
            </a:r>
            <a:r>
              <a:rPr lang="en-US" sz="1750" dirty="0" err="1">
                <a:solidFill>
                  <a:srgbClr val="3A3935"/>
                </a:solidFill>
                <a:latin typeface="DM Sans" pitchFamily="34" charset="0"/>
                <a:ea typeface="DM Sans" pitchFamily="34" charset="-122"/>
                <a:cs typeface="DM Sans" pitchFamily="34" charset="-120"/>
              </a:rPr>
              <a:t>strijd</a:t>
            </a:r>
            <a:r>
              <a:rPr lang="en-US" sz="1750" dirty="0">
                <a:solidFill>
                  <a:srgbClr val="3A3935"/>
                </a:solidFill>
                <a:latin typeface="DM Sans" pitchFamily="34" charset="0"/>
                <a:ea typeface="DM Sans" pitchFamily="34" charset="-122"/>
                <a:cs typeface="DM Sans" pitchFamily="34" charset="-120"/>
              </a:rPr>
              <a:t>, </a:t>
            </a:r>
            <a:r>
              <a:rPr lang="en-US" sz="1750" dirty="0" err="1">
                <a:solidFill>
                  <a:srgbClr val="3A3935"/>
                </a:solidFill>
                <a:latin typeface="DM Sans" pitchFamily="34" charset="0"/>
                <a:ea typeface="DM Sans" pitchFamily="34" charset="-122"/>
                <a:cs typeface="DM Sans" pitchFamily="34" charset="-120"/>
              </a:rPr>
              <a:t>kijk</a:t>
            </a:r>
            <a:r>
              <a:rPr lang="en-US" sz="1750" dirty="0">
                <a:solidFill>
                  <a:srgbClr val="3A3935"/>
                </a:solidFill>
                <a:latin typeface="DM Sans" pitchFamily="34" charset="0"/>
                <a:ea typeface="DM Sans" pitchFamily="34" charset="-122"/>
                <a:cs typeface="DM Sans" pitchFamily="34" charset="-120"/>
              </a:rPr>
              <a:t> </a:t>
            </a:r>
            <a:r>
              <a:rPr lang="en-US" sz="1750" dirty="0" err="1">
                <a:solidFill>
                  <a:srgbClr val="3A3935"/>
                </a:solidFill>
                <a:latin typeface="DM Sans" pitchFamily="34" charset="0"/>
                <a:ea typeface="DM Sans" pitchFamily="34" charset="-122"/>
                <a:cs typeface="DM Sans" pitchFamily="34" charset="-120"/>
              </a:rPr>
              <a:t>waar</a:t>
            </a:r>
            <a:r>
              <a:rPr lang="en-US" sz="1750" dirty="0">
                <a:solidFill>
                  <a:srgbClr val="3A3935"/>
                </a:solidFill>
                <a:latin typeface="DM Sans" pitchFamily="34" charset="0"/>
                <a:ea typeface="DM Sans" pitchFamily="34" charset="-122"/>
                <a:cs typeface="DM Sans" pitchFamily="34" charset="-120"/>
              </a:rPr>
              <a:t> het in je </a:t>
            </a:r>
            <a:r>
              <a:rPr lang="en-US" sz="1750" dirty="0" err="1">
                <a:solidFill>
                  <a:srgbClr val="3A3935"/>
                </a:solidFill>
                <a:latin typeface="DM Sans" pitchFamily="34" charset="0"/>
                <a:ea typeface="DM Sans" pitchFamily="34" charset="-122"/>
                <a:cs typeface="DM Sans" pitchFamily="34" charset="-120"/>
              </a:rPr>
              <a:t>lichaam</a:t>
            </a:r>
            <a:r>
              <a:rPr lang="en-US" sz="1750" dirty="0">
                <a:solidFill>
                  <a:srgbClr val="3A3935"/>
                </a:solidFill>
                <a:latin typeface="DM Sans" pitchFamily="34" charset="0"/>
                <a:ea typeface="DM Sans" pitchFamily="34" charset="-122"/>
                <a:cs typeface="DM Sans" pitchFamily="34" charset="-120"/>
              </a:rPr>
              <a:t> zit.</a:t>
            </a:r>
            <a:endParaRPr lang="en-US" sz="1750" dirty="0"/>
          </a:p>
        </p:txBody>
      </p:sp>
      <p:sp>
        <p:nvSpPr>
          <p:cNvPr id="9" name="Shape 7"/>
          <p:cNvSpPr/>
          <p:nvPr/>
        </p:nvSpPr>
        <p:spPr>
          <a:xfrm>
            <a:off x="5216962" y="4545211"/>
            <a:ext cx="4196358" cy="2410897"/>
          </a:xfrm>
          <a:prstGeom prst="roundRect">
            <a:avLst>
              <a:gd name="adj" fmla="val 3952"/>
            </a:avLst>
          </a:prstGeom>
          <a:solidFill>
            <a:srgbClr val="EEECE3"/>
          </a:solidFill>
          <a:ln w="7620">
            <a:solidFill>
              <a:srgbClr val="D4D2C9"/>
            </a:solidFill>
            <a:prstDash val="solid"/>
          </a:ln>
        </p:spPr>
        <p:txBody>
          <a:bodyPr/>
          <a:lstStyle/>
          <a:p>
            <a:endParaRPr lang="nl-NL"/>
          </a:p>
        </p:txBody>
      </p:sp>
      <p:sp>
        <p:nvSpPr>
          <p:cNvPr id="10" name="Text 8"/>
          <p:cNvSpPr/>
          <p:nvPr/>
        </p:nvSpPr>
        <p:spPr>
          <a:xfrm>
            <a:off x="5451396" y="4779645"/>
            <a:ext cx="2835235" cy="354330"/>
          </a:xfrm>
          <a:prstGeom prst="rect">
            <a:avLst/>
          </a:prstGeom>
          <a:noFill/>
          <a:ln/>
        </p:spPr>
        <p:txBody>
          <a:bodyPr wrap="none" lIns="0" tIns="0" rIns="0" bIns="0" rtlCol="0" anchor="t"/>
          <a:lstStyle/>
          <a:p>
            <a:pPr marL="0" indent="0" algn="l">
              <a:lnSpc>
                <a:spcPts val="2750"/>
              </a:lnSpc>
              <a:buNone/>
            </a:pPr>
            <a:r>
              <a:rPr lang="en-US" sz="2200" dirty="0">
                <a:solidFill>
                  <a:srgbClr val="3A3935"/>
                </a:solidFill>
                <a:latin typeface="DM Sans Semi Bold" pitchFamily="34" charset="0"/>
                <a:ea typeface="DM Sans Semi Bold" pitchFamily="34" charset="-122"/>
                <a:cs typeface="DM Sans Semi Bold" pitchFamily="34" charset="-120"/>
              </a:rPr>
              <a:t>Acceptatie</a:t>
            </a:r>
            <a:endParaRPr lang="en-US" sz="2200" dirty="0"/>
          </a:p>
        </p:txBody>
      </p:sp>
      <p:sp>
        <p:nvSpPr>
          <p:cNvPr id="11" name="Text 9"/>
          <p:cNvSpPr/>
          <p:nvPr/>
        </p:nvSpPr>
        <p:spPr>
          <a:xfrm>
            <a:off x="5451396" y="5270063"/>
            <a:ext cx="3727490" cy="1088708"/>
          </a:xfrm>
          <a:prstGeom prst="rect">
            <a:avLst/>
          </a:prstGeom>
          <a:noFill/>
          <a:ln/>
        </p:spPr>
        <p:txBody>
          <a:bodyPr wrap="square" lIns="0" tIns="0" rIns="0" bIns="0" rtlCol="0" anchor="t"/>
          <a:lstStyle/>
          <a:p>
            <a:pPr marL="0" indent="0" algn="l">
              <a:lnSpc>
                <a:spcPts val="2850"/>
              </a:lnSpc>
              <a:buNone/>
            </a:pPr>
            <a:r>
              <a:rPr lang="en-US" sz="1750" dirty="0">
                <a:solidFill>
                  <a:srgbClr val="3A3935"/>
                </a:solidFill>
                <a:latin typeface="DM Sans" pitchFamily="34" charset="0"/>
                <a:ea typeface="DM Sans" pitchFamily="34" charset="-122"/>
                <a:cs typeface="DM Sans" pitchFamily="34" charset="-120"/>
              </a:rPr>
              <a:t>Neem </a:t>
            </a:r>
            <a:r>
              <a:rPr lang="en-US" sz="1750" dirty="0" err="1">
                <a:solidFill>
                  <a:srgbClr val="3A3935"/>
                </a:solidFill>
                <a:latin typeface="DM Sans" pitchFamily="34" charset="0"/>
                <a:ea typeface="DM Sans" pitchFamily="34" charset="-122"/>
                <a:cs typeface="DM Sans" pitchFamily="34" charset="-120"/>
              </a:rPr>
              <a:t>jouw</a:t>
            </a:r>
            <a:r>
              <a:rPr lang="en-US" sz="1750" dirty="0">
                <a:solidFill>
                  <a:srgbClr val="3A3935"/>
                </a:solidFill>
                <a:latin typeface="DM Sans" pitchFamily="34" charset="0"/>
                <a:ea typeface="DM Sans" pitchFamily="34" charset="-122"/>
                <a:cs typeface="DM Sans" pitchFamily="34" charset="-120"/>
              </a:rPr>
              <a:t> </a:t>
            </a:r>
            <a:r>
              <a:rPr lang="en-US" sz="1750" dirty="0" err="1">
                <a:solidFill>
                  <a:srgbClr val="3A3935"/>
                </a:solidFill>
                <a:latin typeface="DM Sans" pitchFamily="34" charset="0"/>
                <a:ea typeface="DM Sans" pitchFamily="34" charset="-122"/>
                <a:cs typeface="DM Sans" pitchFamily="34" charset="-120"/>
              </a:rPr>
              <a:t>innerlijke</a:t>
            </a:r>
            <a:r>
              <a:rPr lang="en-US" sz="1750" dirty="0">
                <a:solidFill>
                  <a:srgbClr val="3A3935"/>
                </a:solidFill>
                <a:latin typeface="DM Sans" pitchFamily="34" charset="0"/>
                <a:ea typeface="DM Sans" pitchFamily="34" charset="-122"/>
                <a:cs typeface="DM Sans" pitchFamily="34" charset="-120"/>
              </a:rPr>
              <a:t> </a:t>
            </a:r>
            <a:r>
              <a:rPr lang="en-US" sz="1750" dirty="0" err="1">
                <a:solidFill>
                  <a:srgbClr val="3A3935"/>
                </a:solidFill>
                <a:latin typeface="DM Sans" pitchFamily="34" charset="0"/>
                <a:ea typeface="DM Sans" pitchFamily="34" charset="-122"/>
                <a:cs typeface="DM Sans" pitchFamily="34" charset="-120"/>
              </a:rPr>
              <a:t>strijd</a:t>
            </a:r>
            <a:r>
              <a:rPr lang="en-US" sz="1750" dirty="0">
                <a:solidFill>
                  <a:srgbClr val="3A3935"/>
                </a:solidFill>
                <a:latin typeface="DM Sans" pitchFamily="34" charset="0"/>
                <a:ea typeface="DM Sans" pitchFamily="34" charset="-122"/>
                <a:cs typeface="DM Sans" pitchFamily="34" charset="-120"/>
              </a:rPr>
              <a:t> </a:t>
            </a:r>
            <a:r>
              <a:rPr lang="en-US" sz="1750" dirty="0" err="1">
                <a:solidFill>
                  <a:srgbClr val="3A3935"/>
                </a:solidFill>
                <a:latin typeface="DM Sans" pitchFamily="34" charset="0"/>
                <a:ea typeface="DM Sans" pitchFamily="34" charset="-122"/>
                <a:cs typeface="DM Sans" pitchFamily="34" charset="-120"/>
              </a:rPr>
              <a:t>waar</a:t>
            </a:r>
            <a:r>
              <a:rPr lang="en-US" sz="1750" dirty="0">
                <a:solidFill>
                  <a:srgbClr val="3A3935"/>
                </a:solidFill>
                <a:latin typeface="DM Sans" pitchFamily="34" charset="0"/>
                <a:ea typeface="DM Sans" pitchFamily="34" charset="-122"/>
                <a:cs typeface="DM Sans" pitchFamily="34" charset="-120"/>
              </a:rPr>
              <a:t>, </a:t>
            </a:r>
            <a:r>
              <a:rPr lang="en-US" sz="1750" dirty="0" err="1">
                <a:solidFill>
                  <a:srgbClr val="3A3935"/>
                </a:solidFill>
                <a:latin typeface="DM Sans" pitchFamily="34" charset="0"/>
                <a:ea typeface="DM Sans" pitchFamily="34" charset="-122"/>
                <a:cs typeface="DM Sans" pitchFamily="34" charset="-120"/>
              </a:rPr>
              <a:t>zonder</a:t>
            </a:r>
            <a:r>
              <a:rPr lang="en-US" sz="1750" dirty="0">
                <a:solidFill>
                  <a:srgbClr val="3A3935"/>
                </a:solidFill>
                <a:latin typeface="DM Sans" pitchFamily="34" charset="0"/>
                <a:ea typeface="DM Sans" pitchFamily="34" charset="-122"/>
                <a:cs typeface="DM Sans" pitchFamily="34" charset="-120"/>
              </a:rPr>
              <a:t> </a:t>
            </a:r>
            <a:r>
              <a:rPr lang="en-US" sz="1750" dirty="0" err="1">
                <a:solidFill>
                  <a:srgbClr val="3A3935"/>
                </a:solidFill>
                <a:latin typeface="DM Sans" pitchFamily="34" charset="0"/>
                <a:ea typeface="DM Sans" pitchFamily="34" charset="-122"/>
                <a:cs typeface="DM Sans" pitchFamily="34" charset="-120"/>
              </a:rPr>
              <a:t>te</a:t>
            </a:r>
            <a:r>
              <a:rPr lang="en-US" sz="1750" dirty="0">
                <a:solidFill>
                  <a:srgbClr val="3A3935"/>
                </a:solidFill>
                <a:latin typeface="DM Sans" pitchFamily="34" charset="0"/>
                <a:ea typeface="DM Sans" pitchFamily="34" charset="-122"/>
                <a:cs typeface="DM Sans" pitchFamily="34" charset="-120"/>
              </a:rPr>
              <a:t> </a:t>
            </a:r>
            <a:r>
              <a:rPr lang="en-US" sz="1750" dirty="0" err="1">
                <a:solidFill>
                  <a:srgbClr val="3A3935"/>
                </a:solidFill>
                <a:latin typeface="DM Sans" pitchFamily="34" charset="0"/>
                <a:ea typeface="DM Sans" pitchFamily="34" charset="-122"/>
                <a:cs typeface="DM Sans" pitchFamily="34" charset="-120"/>
              </a:rPr>
              <a:t>oordelen</a:t>
            </a:r>
            <a:r>
              <a:rPr lang="en-US" sz="1750" dirty="0">
                <a:solidFill>
                  <a:srgbClr val="3A3935"/>
                </a:solidFill>
                <a:latin typeface="DM Sans" pitchFamily="34" charset="0"/>
                <a:ea typeface="DM Sans" pitchFamily="34" charset="-122"/>
                <a:cs typeface="DM Sans" pitchFamily="34" charset="-120"/>
              </a:rPr>
              <a:t> of </a:t>
            </a:r>
            <a:r>
              <a:rPr lang="en-US" sz="1750" dirty="0" err="1">
                <a:solidFill>
                  <a:srgbClr val="3A3935"/>
                </a:solidFill>
                <a:latin typeface="DM Sans" pitchFamily="34" charset="0"/>
                <a:ea typeface="DM Sans" pitchFamily="34" charset="-122"/>
                <a:cs typeface="DM Sans" pitchFamily="34" charset="-120"/>
              </a:rPr>
              <a:t>enige</a:t>
            </a:r>
            <a:r>
              <a:rPr lang="en-US" sz="1750" dirty="0">
                <a:solidFill>
                  <a:srgbClr val="3A3935"/>
                </a:solidFill>
                <a:latin typeface="DM Sans" pitchFamily="34" charset="0"/>
                <a:ea typeface="DM Sans" pitchFamily="34" charset="-122"/>
                <a:cs typeface="DM Sans" pitchFamily="34" charset="-120"/>
              </a:rPr>
              <a:t> </a:t>
            </a:r>
            <a:r>
              <a:rPr lang="en-US" sz="1750" dirty="0" err="1">
                <a:solidFill>
                  <a:srgbClr val="3A3935"/>
                </a:solidFill>
                <a:latin typeface="DM Sans" pitchFamily="34" charset="0"/>
                <a:ea typeface="DM Sans" pitchFamily="34" charset="-122"/>
                <a:cs typeface="DM Sans" pitchFamily="34" charset="-120"/>
              </a:rPr>
              <a:t>actie</a:t>
            </a:r>
            <a:r>
              <a:rPr lang="en-US" sz="1750" dirty="0">
                <a:solidFill>
                  <a:srgbClr val="3A3935"/>
                </a:solidFill>
                <a:latin typeface="DM Sans" pitchFamily="34" charset="0"/>
                <a:ea typeface="DM Sans" pitchFamily="34" charset="-122"/>
                <a:cs typeface="DM Sans" pitchFamily="34" charset="-120"/>
              </a:rPr>
              <a:t> </a:t>
            </a:r>
            <a:r>
              <a:rPr lang="en-US" sz="1750" dirty="0" err="1">
                <a:solidFill>
                  <a:srgbClr val="3A3935"/>
                </a:solidFill>
                <a:latin typeface="DM Sans" pitchFamily="34" charset="0"/>
                <a:ea typeface="DM Sans" pitchFamily="34" charset="-122"/>
                <a:cs typeface="DM Sans" pitchFamily="34" charset="-120"/>
              </a:rPr>
              <a:t>te</a:t>
            </a:r>
            <a:r>
              <a:rPr lang="en-US" sz="1750" dirty="0">
                <a:solidFill>
                  <a:srgbClr val="3A3935"/>
                </a:solidFill>
                <a:latin typeface="DM Sans" pitchFamily="34" charset="0"/>
                <a:ea typeface="DM Sans" pitchFamily="34" charset="-122"/>
                <a:cs typeface="DM Sans" pitchFamily="34" charset="-120"/>
              </a:rPr>
              <a:t> </a:t>
            </a:r>
            <a:r>
              <a:rPr lang="en-US" sz="1750" dirty="0" err="1">
                <a:solidFill>
                  <a:srgbClr val="3A3935"/>
                </a:solidFill>
                <a:latin typeface="DM Sans" pitchFamily="34" charset="0"/>
                <a:ea typeface="DM Sans" pitchFamily="34" charset="-122"/>
                <a:cs typeface="DM Sans" pitchFamily="34" charset="-120"/>
              </a:rPr>
              <a:t>ondernemen</a:t>
            </a:r>
            <a:r>
              <a:rPr lang="en-US" sz="1750" dirty="0">
                <a:solidFill>
                  <a:srgbClr val="3A3935"/>
                </a:solidFill>
                <a:latin typeface="DM Sans" pitchFamily="34" charset="0"/>
                <a:ea typeface="DM Sans" pitchFamily="34" charset="-122"/>
                <a:cs typeface="DM Sans" pitchFamily="34" charset="-120"/>
              </a:rPr>
              <a:t>.</a:t>
            </a:r>
            <a:endParaRPr lang="en-US" sz="1750" dirty="0"/>
          </a:p>
        </p:txBody>
      </p:sp>
      <p:sp>
        <p:nvSpPr>
          <p:cNvPr id="12" name="Shape 10"/>
          <p:cNvSpPr/>
          <p:nvPr/>
        </p:nvSpPr>
        <p:spPr>
          <a:xfrm>
            <a:off x="9640133" y="4545211"/>
            <a:ext cx="4196358" cy="2410897"/>
          </a:xfrm>
          <a:prstGeom prst="roundRect">
            <a:avLst>
              <a:gd name="adj" fmla="val 3952"/>
            </a:avLst>
          </a:prstGeom>
          <a:solidFill>
            <a:srgbClr val="EEECE3"/>
          </a:solidFill>
          <a:ln w="7620">
            <a:solidFill>
              <a:srgbClr val="D4D2C9"/>
            </a:solidFill>
            <a:prstDash val="solid"/>
          </a:ln>
        </p:spPr>
        <p:txBody>
          <a:bodyPr/>
          <a:lstStyle/>
          <a:p>
            <a:endParaRPr lang="nl-NL"/>
          </a:p>
        </p:txBody>
      </p:sp>
      <p:sp>
        <p:nvSpPr>
          <p:cNvPr id="13" name="Text 11"/>
          <p:cNvSpPr/>
          <p:nvPr/>
        </p:nvSpPr>
        <p:spPr>
          <a:xfrm>
            <a:off x="9874568" y="4779645"/>
            <a:ext cx="2835235" cy="354330"/>
          </a:xfrm>
          <a:prstGeom prst="rect">
            <a:avLst/>
          </a:prstGeom>
          <a:noFill/>
          <a:ln/>
        </p:spPr>
        <p:txBody>
          <a:bodyPr wrap="none" lIns="0" tIns="0" rIns="0" bIns="0" rtlCol="0" anchor="t"/>
          <a:lstStyle/>
          <a:p>
            <a:pPr marL="0" indent="0" algn="l">
              <a:lnSpc>
                <a:spcPts val="2750"/>
              </a:lnSpc>
              <a:buNone/>
            </a:pPr>
            <a:r>
              <a:rPr lang="en-US" sz="2200" dirty="0">
                <a:solidFill>
                  <a:srgbClr val="3A3935"/>
                </a:solidFill>
                <a:latin typeface="DM Sans Semi Bold" pitchFamily="34" charset="0"/>
                <a:ea typeface="DM Sans Semi Bold" pitchFamily="34" charset="-122"/>
                <a:cs typeface="DM Sans Semi Bold" pitchFamily="34" charset="-120"/>
              </a:rPr>
              <a:t>Niet eenmalig</a:t>
            </a:r>
            <a:endParaRPr lang="en-US" sz="2200" dirty="0"/>
          </a:p>
        </p:txBody>
      </p:sp>
      <p:sp>
        <p:nvSpPr>
          <p:cNvPr id="14" name="Text 12"/>
          <p:cNvSpPr/>
          <p:nvPr/>
        </p:nvSpPr>
        <p:spPr>
          <a:xfrm>
            <a:off x="9874568" y="5270063"/>
            <a:ext cx="3727490" cy="1451610"/>
          </a:xfrm>
          <a:prstGeom prst="rect">
            <a:avLst/>
          </a:prstGeom>
          <a:noFill/>
          <a:ln/>
        </p:spPr>
        <p:txBody>
          <a:bodyPr wrap="square" lIns="0" tIns="0" rIns="0" bIns="0" rtlCol="0" anchor="t"/>
          <a:lstStyle/>
          <a:p>
            <a:pPr marL="0" indent="0" algn="l">
              <a:lnSpc>
                <a:spcPts val="2850"/>
              </a:lnSpc>
              <a:buNone/>
            </a:pPr>
            <a:r>
              <a:rPr lang="en-US" sz="1750" dirty="0">
                <a:solidFill>
                  <a:srgbClr val="3A3935"/>
                </a:solidFill>
                <a:latin typeface="DM Sans" pitchFamily="34" charset="0"/>
                <a:ea typeface="DM Sans" pitchFamily="34" charset="-122"/>
                <a:cs typeface="DM Sans" pitchFamily="34" charset="-120"/>
              </a:rPr>
              <a:t>Innerlijke strijd zal in verschillende vormen steeds weer tevoorschijn komen, maar dan weet je hoe je daarmee kunt omgaan.</a:t>
            </a:r>
            <a:endParaRPr lang="en-US" sz="17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9427488" y="1655088"/>
            <a:ext cx="4919424" cy="4919424"/>
          </a:xfrm>
          <a:prstGeom prst="rect">
            <a:avLst/>
          </a:prstGeom>
        </p:spPr>
      </p:pic>
      <p:sp>
        <p:nvSpPr>
          <p:cNvPr id="3" name="Text 0"/>
          <p:cNvSpPr/>
          <p:nvPr/>
        </p:nvSpPr>
        <p:spPr>
          <a:xfrm>
            <a:off x="793790" y="1583055"/>
            <a:ext cx="6752153" cy="708779"/>
          </a:xfrm>
          <a:prstGeom prst="rect">
            <a:avLst/>
          </a:prstGeom>
          <a:noFill/>
          <a:ln/>
        </p:spPr>
        <p:txBody>
          <a:bodyPr wrap="none" lIns="0" tIns="0" rIns="0" bIns="0" rtlCol="0" anchor="t"/>
          <a:lstStyle/>
          <a:p>
            <a:pPr marL="0" indent="0" algn="l">
              <a:lnSpc>
                <a:spcPts val="5550"/>
              </a:lnSpc>
              <a:buNone/>
            </a:pPr>
            <a:r>
              <a:rPr lang="en-US" sz="4450" dirty="0">
                <a:solidFill>
                  <a:srgbClr val="50430C"/>
                </a:solidFill>
                <a:latin typeface="DM Sans Semi Bold" pitchFamily="34" charset="0"/>
                <a:ea typeface="DM Sans Semi Bold" pitchFamily="34" charset="-122"/>
                <a:cs typeface="DM Sans Semi Bold" pitchFamily="34" charset="-120"/>
              </a:rPr>
              <a:t>Voorbeeld uit de praktijk</a:t>
            </a:r>
            <a:endParaRPr lang="en-US" sz="4450" dirty="0"/>
          </a:p>
        </p:txBody>
      </p:sp>
      <p:sp>
        <p:nvSpPr>
          <p:cNvPr id="4" name="Shape 1"/>
          <p:cNvSpPr/>
          <p:nvPr/>
        </p:nvSpPr>
        <p:spPr>
          <a:xfrm>
            <a:off x="793790" y="2631996"/>
            <a:ext cx="7556421" cy="2052518"/>
          </a:xfrm>
          <a:prstGeom prst="roundRect">
            <a:avLst>
              <a:gd name="adj" fmla="val 4642"/>
            </a:avLst>
          </a:prstGeom>
          <a:solidFill>
            <a:srgbClr val="F0E7C1"/>
          </a:solidFill>
          <a:ln/>
        </p:spPr>
        <p:txBody>
          <a:bodyPr/>
          <a:lstStyle/>
          <a:p>
            <a:endParaRPr lang="nl-NL"/>
          </a:p>
        </p:txBody>
      </p:sp>
      <p:pic>
        <p:nvPicPr>
          <p:cNvPr id="5" name="Image 1" descr="preencoded.png"/>
          <p:cNvPicPr>
            <a:picLocks noChangeAspect="1"/>
          </p:cNvPicPr>
          <p:nvPr/>
        </p:nvPicPr>
        <p:blipFill>
          <a:blip r:embed="rId4"/>
          <a:stretch>
            <a:fillRect/>
          </a:stretch>
        </p:blipFill>
        <p:spPr>
          <a:xfrm>
            <a:off x="1020604" y="2976086"/>
            <a:ext cx="283488" cy="226814"/>
          </a:xfrm>
          <a:prstGeom prst="rect">
            <a:avLst/>
          </a:prstGeom>
        </p:spPr>
      </p:pic>
      <p:sp>
        <p:nvSpPr>
          <p:cNvPr id="6" name="Text 2"/>
          <p:cNvSpPr/>
          <p:nvPr/>
        </p:nvSpPr>
        <p:spPr>
          <a:xfrm>
            <a:off x="1530906" y="2915483"/>
            <a:ext cx="6592491" cy="1451610"/>
          </a:xfrm>
          <a:prstGeom prst="rect">
            <a:avLst/>
          </a:prstGeom>
          <a:noFill/>
          <a:ln/>
        </p:spPr>
        <p:txBody>
          <a:bodyPr wrap="square" lIns="0" tIns="0" rIns="0" bIns="0" rtlCol="0" anchor="t"/>
          <a:lstStyle/>
          <a:p>
            <a:pPr marL="0" indent="0" algn="l">
              <a:lnSpc>
                <a:spcPts val="2850"/>
              </a:lnSpc>
              <a:buNone/>
            </a:pPr>
            <a:r>
              <a:rPr lang="en-US" sz="1750" dirty="0">
                <a:solidFill>
                  <a:srgbClr val="000000"/>
                </a:solidFill>
                <a:latin typeface="DM Sans" pitchFamily="34" charset="0"/>
                <a:ea typeface="DM Sans" pitchFamily="34" charset="-122"/>
                <a:cs typeface="DM Sans" pitchFamily="34" charset="-120"/>
              </a:rPr>
              <a:t>Een klant in mijn praktijk vertelde dat ze </a:t>
            </a:r>
            <a:r>
              <a:rPr lang="en-US" sz="1750" b="1" dirty="0">
                <a:solidFill>
                  <a:srgbClr val="000000"/>
                </a:solidFill>
                <a:latin typeface="DM Sans" pitchFamily="34" charset="0"/>
                <a:ea typeface="DM Sans" pitchFamily="34" charset="-122"/>
                <a:cs typeface="DM Sans" pitchFamily="34" charset="-120"/>
              </a:rPr>
              <a:t>continu woedend was op haar vader</a:t>
            </a:r>
            <a:r>
              <a:rPr lang="en-US" sz="1750" dirty="0">
                <a:solidFill>
                  <a:srgbClr val="000000"/>
                </a:solidFill>
                <a:latin typeface="DM Sans" pitchFamily="34" charset="0"/>
                <a:ea typeface="DM Sans" pitchFamily="34" charset="-122"/>
                <a:cs typeface="DM Sans" pitchFamily="34" charset="-120"/>
              </a:rPr>
              <a:t>, wat ze eigenlijk verschrikkelijk vond van zichzelf. Maar die woede bleef en werd juist erger omdat ze er zo tegen vocht.</a:t>
            </a:r>
            <a:endParaRPr lang="en-US" sz="1750" dirty="0"/>
          </a:p>
        </p:txBody>
      </p:sp>
      <p:sp>
        <p:nvSpPr>
          <p:cNvPr id="7" name="Text 3"/>
          <p:cNvSpPr/>
          <p:nvPr/>
        </p:nvSpPr>
        <p:spPr>
          <a:xfrm>
            <a:off x="793790" y="4939665"/>
            <a:ext cx="7556421" cy="1088708"/>
          </a:xfrm>
          <a:prstGeom prst="rect">
            <a:avLst/>
          </a:prstGeom>
          <a:noFill/>
          <a:ln/>
        </p:spPr>
        <p:txBody>
          <a:bodyPr wrap="square" lIns="0" tIns="0" rIns="0" bIns="0" rtlCol="0" anchor="t"/>
          <a:lstStyle/>
          <a:p>
            <a:pPr marL="0" indent="0" algn="l">
              <a:lnSpc>
                <a:spcPts val="2850"/>
              </a:lnSpc>
              <a:buNone/>
            </a:pPr>
            <a:r>
              <a:rPr lang="en-US" sz="1750" dirty="0">
                <a:solidFill>
                  <a:srgbClr val="3A3935"/>
                </a:solidFill>
                <a:latin typeface="DM Sans" pitchFamily="34" charset="0"/>
                <a:ea typeface="DM Sans" pitchFamily="34" charset="-122"/>
                <a:cs typeface="DM Sans" pitchFamily="34" charset="-120"/>
              </a:rPr>
              <a:t>Op het moment dat ze </a:t>
            </a:r>
            <a:r>
              <a:rPr lang="en-US" sz="1750" b="1" dirty="0">
                <a:solidFill>
                  <a:srgbClr val="3A3935"/>
                </a:solidFill>
                <a:latin typeface="DM Sans" pitchFamily="34" charset="0"/>
                <a:ea typeface="DM Sans" pitchFamily="34" charset="-122"/>
                <a:cs typeface="DM Sans" pitchFamily="34" charset="-120"/>
              </a:rPr>
              <a:t>bewust werd van haar woede</a:t>
            </a:r>
            <a:r>
              <a:rPr lang="en-US" sz="1750" dirty="0">
                <a:solidFill>
                  <a:srgbClr val="3A3935"/>
                </a:solidFill>
                <a:latin typeface="DM Sans" pitchFamily="34" charset="0"/>
                <a:ea typeface="DM Sans" pitchFamily="34" charset="-122"/>
                <a:cs typeface="DM Sans" pitchFamily="34" charset="-120"/>
              </a:rPr>
              <a:t> en deze </a:t>
            </a:r>
            <a:r>
              <a:rPr lang="en-US" sz="1750" dirty="0" err="1">
                <a:solidFill>
                  <a:srgbClr val="3A3935"/>
                </a:solidFill>
                <a:latin typeface="DM Sans" pitchFamily="34" charset="0"/>
                <a:ea typeface="DM Sans" pitchFamily="34" charset="-122"/>
                <a:cs typeface="DM Sans" pitchFamily="34" charset="-120"/>
              </a:rPr>
              <a:t>erkende</a:t>
            </a:r>
            <a:r>
              <a:rPr lang="en-US" sz="1750" dirty="0">
                <a:solidFill>
                  <a:srgbClr val="3A3935"/>
                </a:solidFill>
                <a:latin typeface="DM Sans" pitchFamily="34" charset="0"/>
                <a:ea typeface="DM Sans" pitchFamily="34" charset="-122"/>
                <a:cs typeface="DM Sans" pitchFamily="34" charset="-120"/>
              </a:rPr>
              <a:t> </a:t>
            </a:r>
            <a:r>
              <a:rPr lang="en-US" sz="1750" dirty="0" err="1">
                <a:solidFill>
                  <a:srgbClr val="3A3935"/>
                </a:solidFill>
                <a:latin typeface="DM Sans" pitchFamily="34" charset="0"/>
                <a:ea typeface="DM Sans" pitchFamily="34" charset="-122"/>
                <a:cs typeface="DM Sans" pitchFamily="34" charset="-120"/>
              </a:rPr>
              <a:t>zonder</a:t>
            </a:r>
            <a:r>
              <a:rPr lang="en-US" sz="1750" dirty="0">
                <a:solidFill>
                  <a:srgbClr val="3A3935"/>
                </a:solidFill>
                <a:latin typeface="DM Sans" pitchFamily="34" charset="0"/>
                <a:ea typeface="DM Sans" pitchFamily="34" charset="-122"/>
                <a:cs typeface="DM Sans" pitchFamily="34" charset="-120"/>
              </a:rPr>
              <a:t> ertegen te vechten, ontspande ze direct en voelde ze haar woede zo de grond in stromen.</a:t>
            </a:r>
            <a:endParaRPr lang="en-US" sz="1750" dirty="0"/>
          </a:p>
        </p:txBody>
      </p:sp>
      <p:sp>
        <p:nvSpPr>
          <p:cNvPr id="8" name="Text 4"/>
          <p:cNvSpPr/>
          <p:nvPr/>
        </p:nvSpPr>
        <p:spPr>
          <a:xfrm>
            <a:off x="793790" y="6283523"/>
            <a:ext cx="7556421" cy="362903"/>
          </a:xfrm>
          <a:prstGeom prst="rect">
            <a:avLst/>
          </a:prstGeom>
          <a:noFill/>
          <a:ln/>
        </p:spPr>
        <p:txBody>
          <a:bodyPr wrap="none" lIns="0" tIns="0" rIns="0" bIns="0" rtlCol="0" anchor="t"/>
          <a:lstStyle/>
          <a:p>
            <a:pPr marL="0" indent="0" algn="l">
              <a:lnSpc>
                <a:spcPts val="2850"/>
              </a:lnSpc>
              <a:buNone/>
            </a:pPr>
            <a:r>
              <a:rPr lang="en-US" sz="1750" dirty="0">
                <a:solidFill>
                  <a:srgbClr val="3A3935"/>
                </a:solidFill>
                <a:latin typeface="DM Sans" pitchFamily="34" charset="0"/>
                <a:ea typeface="DM Sans" pitchFamily="34" charset="-122"/>
                <a:cs typeface="DM Sans" pitchFamily="34" charset="-120"/>
              </a:rPr>
              <a:t>Ze kon bijna niet geloven dat dit zo snel gebeurde!</a:t>
            </a:r>
            <a:endParaRPr lang="en-US" sz="17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793789" y="1328685"/>
            <a:ext cx="4947761" cy="4947761"/>
          </a:xfrm>
          <a:prstGeom prst="rect">
            <a:avLst/>
          </a:prstGeom>
        </p:spPr>
      </p:pic>
      <p:sp>
        <p:nvSpPr>
          <p:cNvPr id="3" name="Text 0"/>
          <p:cNvSpPr/>
          <p:nvPr/>
        </p:nvSpPr>
        <p:spPr>
          <a:xfrm>
            <a:off x="6280190" y="902256"/>
            <a:ext cx="5387102" cy="673418"/>
          </a:xfrm>
          <a:prstGeom prst="rect">
            <a:avLst/>
          </a:prstGeom>
          <a:noFill/>
          <a:ln/>
        </p:spPr>
        <p:txBody>
          <a:bodyPr wrap="none" lIns="0" tIns="0" rIns="0" bIns="0" rtlCol="0" anchor="t"/>
          <a:lstStyle/>
          <a:p>
            <a:pPr marL="0" indent="0" algn="l">
              <a:lnSpc>
                <a:spcPts val="5300"/>
              </a:lnSpc>
              <a:buNone/>
            </a:pPr>
            <a:r>
              <a:rPr lang="en-US" sz="4200" dirty="0">
                <a:solidFill>
                  <a:srgbClr val="50430C"/>
                </a:solidFill>
                <a:latin typeface="DM Sans Semi Bold" pitchFamily="34" charset="0"/>
                <a:ea typeface="DM Sans Semi Bold" pitchFamily="34" charset="-122"/>
                <a:cs typeface="DM Sans Semi Bold" pitchFamily="34" charset="-120"/>
              </a:rPr>
              <a:t>Oefening</a:t>
            </a:r>
            <a:endParaRPr lang="en-US" sz="4200" dirty="0"/>
          </a:p>
        </p:txBody>
      </p:sp>
      <p:sp>
        <p:nvSpPr>
          <p:cNvPr id="4" name="Shape 1"/>
          <p:cNvSpPr/>
          <p:nvPr/>
        </p:nvSpPr>
        <p:spPr>
          <a:xfrm>
            <a:off x="6280190" y="1882735"/>
            <a:ext cx="7556421" cy="4311729"/>
          </a:xfrm>
          <a:prstGeom prst="roundRect">
            <a:avLst>
              <a:gd name="adj" fmla="val 2099"/>
            </a:avLst>
          </a:prstGeom>
          <a:solidFill>
            <a:srgbClr val="FAF9F5"/>
          </a:solidFill>
          <a:ln w="30480">
            <a:solidFill>
              <a:srgbClr val="D4D2C9"/>
            </a:solidFill>
            <a:prstDash val="solid"/>
          </a:ln>
        </p:spPr>
        <p:txBody>
          <a:bodyPr/>
          <a:lstStyle/>
          <a:p>
            <a:endParaRPr lang="nl-NL"/>
          </a:p>
        </p:txBody>
      </p:sp>
      <p:sp>
        <p:nvSpPr>
          <p:cNvPr id="5" name="Text 2"/>
          <p:cNvSpPr/>
          <p:nvPr/>
        </p:nvSpPr>
        <p:spPr>
          <a:xfrm>
            <a:off x="6526054" y="2128599"/>
            <a:ext cx="7064693" cy="3025021"/>
          </a:xfrm>
          <a:prstGeom prst="rect">
            <a:avLst/>
          </a:prstGeom>
          <a:noFill/>
          <a:ln/>
        </p:spPr>
        <p:txBody>
          <a:bodyPr wrap="square" lIns="0" tIns="0" rIns="0" bIns="0" rtlCol="0" anchor="t"/>
          <a:lstStyle/>
          <a:p>
            <a:pPr marL="0" indent="0" algn="l">
              <a:lnSpc>
                <a:spcPts val="2600"/>
              </a:lnSpc>
              <a:buNone/>
            </a:pPr>
            <a:r>
              <a:rPr lang="en-US" sz="1650" dirty="0">
                <a:solidFill>
                  <a:srgbClr val="3A3935"/>
                </a:solidFill>
                <a:latin typeface="DM Sans" pitchFamily="34" charset="0"/>
                <a:ea typeface="DM Sans" pitchFamily="34" charset="-122"/>
                <a:cs typeface="DM Sans" pitchFamily="34" charset="-120"/>
              </a:rPr>
              <a:t>Ga ergens rustig zitten en sluit je ogen. Focus op jezelf en stel de vraag: </a:t>
            </a:r>
            <a:r>
              <a:rPr lang="en-US" sz="1650" b="1" dirty="0">
                <a:solidFill>
                  <a:srgbClr val="3A3935"/>
                </a:solidFill>
                <a:latin typeface="DM Sans" pitchFamily="34" charset="0"/>
                <a:ea typeface="DM Sans" pitchFamily="34" charset="-122"/>
                <a:cs typeface="DM Sans" pitchFamily="34" charset="-120"/>
              </a:rPr>
              <a:t>'Wat voel ik nu?'</a:t>
            </a:r>
            <a:r>
              <a:rPr lang="en-US" sz="1650" dirty="0">
                <a:solidFill>
                  <a:srgbClr val="3A3935"/>
                </a:solidFill>
                <a:latin typeface="DM Sans" pitchFamily="34" charset="0"/>
                <a:ea typeface="DM Sans" pitchFamily="34" charset="-122"/>
                <a:cs typeface="DM Sans" pitchFamily="34" charset="-120"/>
              </a:rPr>
              <a:t> Antwoord zo eerlijk mogelijk. Voel je oordeel, verzet, vermoeidheid, misselijkheid, boosheid, ongeduld, maakt niet uit wat je voelt. Erken en accepteer het, zonder oordeel of </a:t>
            </a:r>
            <a:r>
              <a:rPr lang="en-US" sz="1650" dirty="0" err="1">
                <a:solidFill>
                  <a:srgbClr val="3A3935"/>
                </a:solidFill>
                <a:latin typeface="DM Sans" pitchFamily="34" charset="0"/>
                <a:ea typeface="DM Sans" pitchFamily="34" charset="-122"/>
                <a:cs typeface="DM Sans" pitchFamily="34" charset="-120"/>
              </a:rPr>
              <a:t>actie</a:t>
            </a:r>
            <a:r>
              <a:rPr lang="en-US" sz="1650" dirty="0">
                <a:solidFill>
                  <a:srgbClr val="3A3935"/>
                </a:solidFill>
                <a:latin typeface="DM Sans" pitchFamily="34" charset="0"/>
                <a:ea typeface="DM Sans" pitchFamily="34" charset="-122"/>
                <a:cs typeface="DM Sans" pitchFamily="34" charset="-120"/>
              </a:rPr>
              <a:t>. Voel je niets, of weet je niet precies wat je voelt, erken dit dan ook. Zeg dan gewoon: 'Ik erken wat </a:t>
            </a:r>
            <a:r>
              <a:rPr lang="en-US" sz="1650" dirty="0" err="1">
                <a:solidFill>
                  <a:srgbClr val="3A3935"/>
                </a:solidFill>
                <a:latin typeface="DM Sans" pitchFamily="34" charset="0"/>
                <a:ea typeface="DM Sans" pitchFamily="34" charset="-122"/>
                <a:cs typeface="DM Sans" pitchFamily="34" charset="-120"/>
              </a:rPr>
              <a:t>ik</a:t>
            </a:r>
            <a:r>
              <a:rPr lang="en-US" sz="1650" dirty="0">
                <a:solidFill>
                  <a:srgbClr val="3A3935"/>
                </a:solidFill>
                <a:latin typeface="DM Sans" pitchFamily="34" charset="0"/>
                <a:ea typeface="DM Sans" pitchFamily="34" charset="-122"/>
                <a:cs typeface="DM Sans" pitchFamily="34" charset="-120"/>
              </a:rPr>
              <a:t> </a:t>
            </a:r>
            <a:r>
              <a:rPr lang="en-US" sz="1650" dirty="0" err="1">
                <a:solidFill>
                  <a:srgbClr val="3A3935"/>
                </a:solidFill>
                <a:latin typeface="DM Sans" pitchFamily="34" charset="0"/>
                <a:ea typeface="DM Sans" pitchFamily="34" charset="-122"/>
                <a:cs typeface="DM Sans" pitchFamily="34" charset="-120"/>
              </a:rPr>
              <a:t>voel</a:t>
            </a:r>
            <a:r>
              <a:rPr lang="en-US" sz="1650" dirty="0">
                <a:solidFill>
                  <a:srgbClr val="3A3935"/>
                </a:solidFill>
                <a:latin typeface="DM Sans" pitchFamily="34" charset="0"/>
                <a:ea typeface="DM Sans" pitchFamily="34" charset="-122"/>
                <a:cs typeface="DM Sans" pitchFamily="34" charset="-120"/>
              </a:rPr>
              <a:t> of niet voel'.</a:t>
            </a:r>
            <a:endParaRPr lang="en-US" sz="1650" dirty="0"/>
          </a:p>
          <a:p>
            <a:pPr marL="0" indent="0" algn="l">
              <a:lnSpc>
                <a:spcPts val="2600"/>
              </a:lnSpc>
              <a:buNone/>
            </a:pPr>
            <a:r>
              <a:rPr lang="en-US" sz="1650" dirty="0">
                <a:solidFill>
                  <a:srgbClr val="3A3935"/>
                </a:solidFill>
                <a:latin typeface="DM Sans" pitchFamily="34" charset="0"/>
                <a:ea typeface="DM Sans" pitchFamily="34" charset="-122"/>
                <a:cs typeface="DM Sans" pitchFamily="34" charset="-120"/>
              </a:rPr>
              <a:t>Kijk wat er gebeurt in je lichaam en laat het gebeuren, vecht er </a:t>
            </a:r>
            <a:r>
              <a:rPr lang="en-US" sz="1650" dirty="0" err="1">
                <a:solidFill>
                  <a:srgbClr val="3A3935"/>
                </a:solidFill>
                <a:latin typeface="DM Sans" pitchFamily="34" charset="0"/>
                <a:ea typeface="DM Sans" pitchFamily="34" charset="-122"/>
                <a:cs typeface="DM Sans" pitchFamily="34" charset="-120"/>
              </a:rPr>
              <a:t>niet</a:t>
            </a:r>
            <a:r>
              <a:rPr lang="en-US" sz="1650" dirty="0">
                <a:solidFill>
                  <a:srgbClr val="3A3935"/>
                </a:solidFill>
                <a:latin typeface="DM Sans" pitchFamily="34" charset="0"/>
                <a:ea typeface="DM Sans" pitchFamily="34" charset="-122"/>
                <a:cs typeface="DM Sans" pitchFamily="34" charset="-120"/>
              </a:rPr>
              <a:t> </a:t>
            </a:r>
            <a:r>
              <a:rPr lang="en-US" sz="1650" dirty="0" err="1">
                <a:solidFill>
                  <a:srgbClr val="3A3935"/>
                </a:solidFill>
                <a:latin typeface="DM Sans" pitchFamily="34" charset="0"/>
                <a:ea typeface="DM Sans" pitchFamily="34" charset="-122"/>
                <a:cs typeface="DM Sans" pitchFamily="34" charset="-120"/>
              </a:rPr>
              <a:t>meer</a:t>
            </a:r>
            <a:r>
              <a:rPr lang="en-US" sz="1650" dirty="0">
                <a:solidFill>
                  <a:srgbClr val="3A3935"/>
                </a:solidFill>
                <a:latin typeface="DM Sans" pitchFamily="34" charset="0"/>
                <a:ea typeface="DM Sans" pitchFamily="34" charset="-122"/>
                <a:cs typeface="DM Sans" pitchFamily="34" charset="-120"/>
              </a:rPr>
              <a:t> tegen. Het gaat om bewustwording en erkenning wat er in </a:t>
            </a:r>
            <a:r>
              <a:rPr lang="en-US" sz="1650" dirty="0" err="1">
                <a:solidFill>
                  <a:srgbClr val="3A3935"/>
                </a:solidFill>
                <a:latin typeface="DM Sans" pitchFamily="34" charset="0"/>
                <a:ea typeface="DM Sans" pitchFamily="34" charset="-122"/>
                <a:cs typeface="DM Sans" pitchFamily="34" charset="-120"/>
              </a:rPr>
              <a:t>jou</a:t>
            </a:r>
            <a:r>
              <a:rPr lang="en-US" sz="1650" dirty="0">
                <a:solidFill>
                  <a:srgbClr val="3A3935"/>
                </a:solidFill>
                <a:latin typeface="DM Sans" pitchFamily="34" charset="0"/>
                <a:ea typeface="DM Sans" pitchFamily="34" charset="-122"/>
                <a:cs typeface="DM Sans" pitchFamily="34" charset="-120"/>
              </a:rPr>
              <a:t> </a:t>
            </a:r>
            <a:r>
              <a:rPr lang="en-US" sz="1650" dirty="0" err="1">
                <a:solidFill>
                  <a:srgbClr val="3A3935"/>
                </a:solidFill>
                <a:latin typeface="DM Sans" pitchFamily="34" charset="0"/>
                <a:ea typeface="DM Sans" pitchFamily="34" charset="-122"/>
                <a:cs typeface="DM Sans" pitchFamily="34" charset="-120"/>
              </a:rPr>
              <a:t>gebeurt</a:t>
            </a:r>
            <a:r>
              <a:rPr lang="en-US" sz="1650" dirty="0">
                <a:solidFill>
                  <a:srgbClr val="3A3935"/>
                </a:solidFill>
                <a:latin typeface="DM Sans" pitchFamily="34" charset="0"/>
                <a:ea typeface="DM Sans" pitchFamily="34" charset="-122"/>
                <a:cs typeface="DM Sans" pitchFamily="34" charset="-120"/>
              </a:rPr>
              <a:t>. </a:t>
            </a:r>
            <a:endParaRPr lang="en-US" sz="1650" dirty="0"/>
          </a:p>
        </p:txBody>
      </p:sp>
      <p:sp>
        <p:nvSpPr>
          <p:cNvPr id="6" name="Text 3"/>
          <p:cNvSpPr/>
          <p:nvPr/>
        </p:nvSpPr>
        <p:spPr>
          <a:xfrm>
            <a:off x="6526054" y="5276374"/>
            <a:ext cx="7064693" cy="672227"/>
          </a:xfrm>
          <a:prstGeom prst="rect">
            <a:avLst/>
          </a:prstGeom>
          <a:noFill/>
          <a:ln/>
        </p:spPr>
        <p:txBody>
          <a:bodyPr wrap="square" lIns="0" tIns="0" rIns="0" bIns="0" rtlCol="0" anchor="t"/>
          <a:lstStyle/>
          <a:p>
            <a:pPr marL="0" indent="0" algn="l">
              <a:lnSpc>
                <a:spcPts val="2600"/>
              </a:lnSpc>
              <a:buNone/>
            </a:pPr>
            <a:r>
              <a:rPr lang="en-US" sz="1650" dirty="0">
                <a:solidFill>
                  <a:srgbClr val="3A3935"/>
                </a:solidFill>
                <a:latin typeface="DM Sans" pitchFamily="34" charset="0"/>
                <a:ea typeface="DM Sans" pitchFamily="34" charset="-122"/>
                <a:cs typeface="DM Sans" pitchFamily="34" charset="-120"/>
              </a:rPr>
              <a:t>De oefening is hieronder te beluisteren. Ik begeleid je er rustig doorheen.</a:t>
            </a:r>
            <a:endParaRPr lang="en-US" sz="1650" dirty="0"/>
          </a:p>
        </p:txBody>
      </p:sp>
      <p:sp>
        <p:nvSpPr>
          <p:cNvPr id="7" name="Text 4"/>
          <p:cNvSpPr/>
          <p:nvPr/>
        </p:nvSpPr>
        <p:spPr>
          <a:xfrm>
            <a:off x="6280190" y="6424732"/>
            <a:ext cx="7556421" cy="336113"/>
          </a:xfrm>
          <a:prstGeom prst="rect">
            <a:avLst/>
          </a:prstGeom>
          <a:noFill/>
          <a:ln/>
        </p:spPr>
        <p:txBody>
          <a:bodyPr wrap="none" lIns="0" tIns="0" rIns="0" bIns="0" rtlCol="0" anchor="t"/>
          <a:lstStyle/>
          <a:p>
            <a:pPr marL="0" indent="0" algn="l">
              <a:lnSpc>
                <a:spcPts val="2600"/>
              </a:lnSpc>
              <a:buNone/>
            </a:pPr>
            <a:endParaRPr lang="en-US" sz="1650" dirty="0"/>
          </a:p>
        </p:txBody>
      </p:sp>
      <p:sp>
        <p:nvSpPr>
          <p:cNvPr id="8" name="Text 5"/>
          <p:cNvSpPr/>
          <p:nvPr/>
        </p:nvSpPr>
        <p:spPr>
          <a:xfrm>
            <a:off x="6280190" y="6991112"/>
            <a:ext cx="7556421" cy="336113"/>
          </a:xfrm>
          <a:prstGeom prst="rect">
            <a:avLst/>
          </a:prstGeom>
          <a:noFill/>
          <a:ln/>
        </p:spPr>
        <p:txBody>
          <a:bodyPr wrap="none" lIns="0" tIns="0" rIns="0" bIns="0" rtlCol="0" anchor="t"/>
          <a:lstStyle/>
          <a:p>
            <a:pPr marL="0" indent="0" algn="l">
              <a:lnSpc>
                <a:spcPts val="2600"/>
              </a:lnSpc>
              <a:buNone/>
            </a:pPr>
            <a:endParaRPr lang="en-US" sz="16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sp>
        <p:nvSpPr>
          <p:cNvPr id="2" name="Shape 0"/>
          <p:cNvSpPr/>
          <p:nvPr/>
        </p:nvSpPr>
        <p:spPr>
          <a:xfrm>
            <a:off x="793790" y="2342793"/>
            <a:ext cx="113348" cy="113348"/>
          </a:xfrm>
          <a:prstGeom prst="roundRect">
            <a:avLst>
              <a:gd name="adj" fmla="val 403360"/>
            </a:avLst>
          </a:prstGeom>
          <a:solidFill>
            <a:srgbClr val="CCAE30"/>
          </a:solidFill>
          <a:ln/>
        </p:spPr>
        <p:txBody>
          <a:bodyPr/>
          <a:lstStyle/>
          <a:p>
            <a:endParaRPr lang="nl-NL"/>
          </a:p>
        </p:txBody>
      </p:sp>
      <p:sp>
        <p:nvSpPr>
          <p:cNvPr id="3" name="Text 1"/>
          <p:cNvSpPr/>
          <p:nvPr/>
        </p:nvSpPr>
        <p:spPr>
          <a:xfrm>
            <a:off x="1133951" y="2115979"/>
            <a:ext cx="4536519" cy="566976"/>
          </a:xfrm>
          <a:prstGeom prst="rect">
            <a:avLst/>
          </a:prstGeom>
          <a:noFill/>
          <a:ln/>
        </p:spPr>
        <p:txBody>
          <a:bodyPr wrap="none" lIns="0" tIns="0" rIns="0" bIns="0" rtlCol="0" anchor="t"/>
          <a:lstStyle/>
          <a:p>
            <a:pPr marL="0" indent="0" algn="l">
              <a:lnSpc>
                <a:spcPts val="4450"/>
              </a:lnSpc>
              <a:buNone/>
            </a:pPr>
            <a:r>
              <a:rPr lang="en-US" sz="3550" dirty="0">
                <a:solidFill>
                  <a:srgbClr val="3A3935"/>
                </a:solidFill>
                <a:latin typeface="DM Sans Semi Bold" pitchFamily="34" charset="0"/>
                <a:ea typeface="DM Sans Semi Bold" pitchFamily="34" charset="-122"/>
                <a:cs typeface="DM Sans Semi Bold" pitchFamily="34" charset="-120"/>
              </a:rPr>
              <a:t>Herhaal de oefening</a:t>
            </a:r>
            <a:endParaRPr lang="en-US" sz="3550" dirty="0"/>
          </a:p>
        </p:txBody>
      </p:sp>
      <p:sp>
        <p:nvSpPr>
          <p:cNvPr id="4" name="Text 2"/>
          <p:cNvSpPr/>
          <p:nvPr/>
        </p:nvSpPr>
        <p:spPr>
          <a:xfrm>
            <a:off x="1133951" y="2819043"/>
            <a:ext cx="6039445" cy="2177415"/>
          </a:xfrm>
          <a:prstGeom prst="rect">
            <a:avLst/>
          </a:prstGeom>
          <a:noFill/>
          <a:ln/>
        </p:spPr>
        <p:txBody>
          <a:bodyPr wrap="square" lIns="0" tIns="0" rIns="0" bIns="0" rtlCol="0" anchor="t"/>
          <a:lstStyle/>
          <a:p>
            <a:pPr marL="0" indent="0" algn="l">
              <a:lnSpc>
                <a:spcPts val="2850"/>
              </a:lnSpc>
              <a:buNone/>
            </a:pPr>
            <a:r>
              <a:rPr lang="en-US" sz="1750" dirty="0">
                <a:solidFill>
                  <a:srgbClr val="3A3935"/>
                </a:solidFill>
                <a:latin typeface="DM Sans" pitchFamily="34" charset="0"/>
                <a:ea typeface="DM Sans" pitchFamily="34" charset="-122"/>
                <a:cs typeface="DM Sans" pitchFamily="34" charset="-120"/>
              </a:rPr>
              <a:t>Herhaal de oefening nog een paar keer op het moment </a:t>
            </a:r>
            <a:r>
              <a:rPr lang="en-US" sz="1750" dirty="0" err="1">
                <a:solidFill>
                  <a:srgbClr val="3A3935"/>
                </a:solidFill>
                <a:latin typeface="DM Sans" pitchFamily="34" charset="0"/>
                <a:ea typeface="DM Sans" pitchFamily="34" charset="-122"/>
                <a:cs typeface="DM Sans" pitchFamily="34" charset="-120"/>
              </a:rPr>
              <a:t>dat</a:t>
            </a:r>
            <a:r>
              <a:rPr lang="en-US" sz="1750" dirty="0">
                <a:solidFill>
                  <a:srgbClr val="3A3935"/>
                </a:solidFill>
                <a:latin typeface="DM Sans" pitchFamily="34" charset="0"/>
                <a:ea typeface="DM Sans" pitchFamily="34" charset="-122"/>
                <a:cs typeface="DM Sans" pitchFamily="34" charset="-120"/>
              </a:rPr>
              <a:t> je </a:t>
            </a:r>
            <a:r>
              <a:rPr lang="en-US" sz="1750" dirty="0" err="1">
                <a:solidFill>
                  <a:srgbClr val="3A3935"/>
                </a:solidFill>
                <a:latin typeface="DM Sans" pitchFamily="34" charset="0"/>
                <a:ea typeface="DM Sans" pitchFamily="34" charset="-122"/>
                <a:cs typeface="DM Sans" pitchFamily="34" charset="-120"/>
              </a:rPr>
              <a:t>een</a:t>
            </a:r>
            <a:r>
              <a:rPr lang="en-US" sz="1750" dirty="0">
                <a:solidFill>
                  <a:srgbClr val="3A3935"/>
                </a:solidFill>
                <a:latin typeface="DM Sans" pitchFamily="34" charset="0"/>
                <a:ea typeface="DM Sans" pitchFamily="34" charset="-122"/>
                <a:cs typeface="DM Sans" pitchFamily="34" charset="-120"/>
              </a:rPr>
              <a:t> innerlijke strijd voelt. Dat merk je bijvoorbeeld aan een samentrekking in je maag, een brok in je keel, gespannen schouders/nek. </a:t>
            </a:r>
            <a:endParaRPr lang="en-US" sz="1750" dirty="0"/>
          </a:p>
          <a:p>
            <a:pPr marL="0" indent="0" algn="l">
              <a:lnSpc>
                <a:spcPts val="2850"/>
              </a:lnSpc>
              <a:buNone/>
            </a:pPr>
            <a:r>
              <a:rPr lang="en-US" sz="1750" dirty="0">
                <a:solidFill>
                  <a:srgbClr val="3A3935"/>
                </a:solidFill>
                <a:latin typeface="DM Sans" pitchFamily="34" charset="0"/>
                <a:ea typeface="DM Sans" pitchFamily="34" charset="-122"/>
                <a:cs typeface="DM Sans" pitchFamily="34" charset="-120"/>
              </a:rPr>
              <a:t>Zo wordt je steeds bewuster wanneer je in innerlijke strijd bent, wat dus niet meer hoeft. </a:t>
            </a:r>
            <a:endParaRPr lang="en-US" sz="1750" dirty="0"/>
          </a:p>
        </p:txBody>
      </p:sp>
      <p:sp>
        <p:nvSpPr>
          <p:cNvPr id="5" name="Text 3"/>
          <p:cNvSpPr/>
          <p:nvPr/>
        </p:nvSpPr>
        <p:spPr>
          <a:xfrm>
            <a:off x="1133951" y="5132546"/>
            <a:ext cx="6039445" cy="362903"/>
          </a:xfrm>
          <a:prstGeom prst="rect">
            <a:avLst/>
          </a:prstGeom>
          <a:noFill/>
          <a:ln/>
        </p:spPr>
        <p:txBody>
          <a:bodyPr wrap="none" lIns="0" tIns="0" rIns="0" bIns="0" rtlCol="0" anchor="t"/>
          <a:lstStyle/>
          <a:p>
            <a:pPr marL="0" indent="0" algn="l">
              <a:lnSpc>
                <a:spcPts val="2850"/>
              </a:lnSpc>
              <a:buNone/>
            </a:pPr>
            <a:endParaRPr lang="en-US" sz="1750" dirty="0"/>
          </a:p>
        </p:txBody>
      </p:sp>
      <p:sp>
        <p:nvSpPr>
          <p:cNvPr id="6" name="Shape 4"/>
          <p:cNvSpPr/>
          <p:nvPr/>
        </p:nvSpPr>
        <p:spPr>
          <a:xfrm>
            <a:off x="7456884" y="2342793"/>
            <a:ext cx="113348" cy="113348"/>
          </a:xfrm>
          <a:prstGeom prst="roundRect">
            <a:avLst>
              <a:gd name="adj" fmla="val 403360"/>
            </a:avLst>
          </a:prstGeom>
          <a:solidFill>
            <a:srgbClr val="CCAE30"/>
          </a:solidFill>
          <a:ln/>
        </p:spPr>
        <p:txBody>
          <a:bodyPr/>
          <a:lstStyle/>
          <a:p>
            <a:endParaRPr lang="nl-NL"/>
          </a:p>
        </p:txBody>
      </p:sp>
      <p:sp>
        <p:nvSpPr>
          <p:cNvPr id="7" name="Text 5"/>
          <p:cNvSpPr/>
          <p:nvPr/>
        </p:nvSpPr>
        <p:spPr>
          <a:xfrm>
            <a:off x="7797046" y="2115979"/>
            <a:ext cx="4536519" cy="566976"/>
          </a:xfrm>
          <a:prstGeom prst="rect">
            <a:avLst/>
          </a:prstGeom>
          <a:noFill/>
          <a:ln/>
        </p:spPr>
        <p:txBody>
          <a:bodyPr wrap="none" lIns="0" tIns="0" rIns="0" bIns="0" rtlCol="0" anchor="t"/>
          <a:lstStyle/>
          <a:p>
            <a:pPr marL="0" indent="0" algn="l">
              <a:lnSpc>
                <a:spcPts val="4450"/>
              </a:lnSpc>
              <a:buNone/>
            </a:pPr>
            <a:r>
              <a:rPr lang="en-US" sz="3550" dirty="0">
                <a:solidFill>
                  <a:srgbClr val="3A3935"/>
                </a:solidFill>
                <a:latin typeface="DM Sans Semi Bold" pitchFamily="34" charset="0"/>
                <a:ea typeface="DM Sans Semi Bold" pitchFamily="34" charset="-122"/>
                <a:cs typeface="DM Sans Semi Bold" pitchFamily="34" charset="-120"/>
              </a:rPr>
              <a:t>Volgende les</a:t>
            </a:r>
            <a:endParaRPr lang="en-US" sz="3550" dirty="0"/>
          </a:p>
        </p:txBody>
      </p:sp>
      <p:sp>
        <p:nvSpPr>
          <p:cNvPr id="8" name="Text 6"/>
          <p:cNvSpPr/>
          <p:nvPr/>
        </p:nvSpPr>
        <p:spPr>
          <a:xfrm>
            <a:off x="7797046" y="2819043"/>
            <a:ext cx="6039564" cy="1088708"/>
          </a:xfrm>
          <a:prstGeom prst="rect">
            <a:avLst/>
          </a:prstGeom>
          <a:noFill/>
          <a:ln/>
        </p:spPr>
        <p:txBody>
          <a:bodyPr wrap="square" lIns="0" tIns="0" rIns="0" bIns="0" rtlCol="0" anchor="t"/>
          <a:lstStyle/>
          <a:p>
            <a:pPr marL="0" indent="0" algn="l">
              <a:lnSpc>
                <a:spcPts val="2850"/>
              </a:lnSpc>
              <a:buNone/>
            </a:pPr>
            <a:r>
              <a:rPr lang="en-US" sz="1750" dirty="0">
                <a:solidFill>
                  <a:srgbClr val="3A3935"/>
                </a:solidFill>
                <a:latin typeface="DM Sans" pitchFamily="34" charset="0"/>
                <a:ea typeface="DM Sans" pitchFamily="34" charset="-122"/>
                <a:cs typeface="DM Sans" pitchFamily="34" charset="-120"/>
              </a:rPr>
              <a:t>In de volgende les ga je een stap verder in bewustwording en ontdek je hoe je kunt omgaan met contrasten ofwel dualiteit in je leven en in jezelf. </a:t>
            </a:r>
            <a:endParaRPr lang="en-US" sz="1750" dirty="0"/>
          </a:p>
        </p:txBody>
      </p:sp>
      <p:sp>
        <p:nvSpPr>
          <p:cNvPr id="9" name="Text 7"/>
          <p:cNvSpPr/>
          <p:nvPr/>
        </p:nvSpPr>
        <p:spPr>
          <a:xfrm>
            <a:off x="793790" y="5750600"/>
            <a:ext cx="13042821" cy="362903"/>
          </a:xfrm>
          <a:prstGeom prst="rect">
            <a:avLst/>
          </a:prstGeom>
          <a:noFill/>
          <a:ln/>
        </p:spPr>
        <p:txBody>
          <a:bodyPr wrap="none" lIns="0" tIns="0" rIns="0" bIns="0" rtlCol="0" anchor="t"/>
          <a:lstStyle/>
          <a:p>
            <a:pPr marL="0" indent="0" algn="l">
              <a:lnSpc>
                <a:spcPts val="2850"/>
              </a:lnSpc>
              <a:buNone/>
            </a:pPr>
            <a:endParaRPr lang="en-US" sz="17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50</TotalTime>
  <Words>550</Words>
  <Application>Microsoft Office PowerPoint</Application>
  <PresentationFormat>Aangepast</PresentationFormat>
  <Paragraphs>35</Paragraphs>
  <Slides>6</Slides>
  <Notes>6</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6</vt:i4>
      </vt:variant>
    </vt:vector>
  </HeadingPairs>
  <TitlesOfParts>
    <vt:vector size="10" baseType="lpstr">
      <vt:lpstr>Arial</vt:lpstr>
      <vt:lpstr>DM Sans</vt:lpstr>
      <vt:lpstr>DM Sans Semi Bold</vt:lpstr>
      <vt:lpstr>Office Theme</vt:lpstr>
      <vt:lpstr>PowerPoint-presentatie</vt:lpstr>
      <vt:lpstr>PowerPoint-presentatie</vt:lpstr>
      <vt:lpstr>PowerPoint-presentatie</vt:lpstr>
      <vt:lpstr>PowerPoint-presentatie</vt:lpstr>
      <vt:lpstr>PowerPoint-presentatie</vt:lpstr>
      <vt:lpstr>PowerPoint-presentatie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lastModifiedBy>Marlon Brammer</cp:lastModifiedBy>
  <cp:revision>1</cp:revision>
  <dcterms:created xsi:type="dcterms:W3CDTF">2026-04-03T20:59:40Z</dcterms:created>
  <dcterms:modified xsi:type="dcterms:W3CDTF">2026-05-22T12:35:40Z</dcterms:modified>
</cp:coreProperties>
</file>